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601200" cy="12344400"/>
  <p:notesSz cx="6797675" cy="9929813"/>
  <p:defaultTextStyle>
    <a:defPPr>
      <a:defRPr lang="en-US"/>
    </a:defPPr>
    <a:lvl1pPr marL="0" algn="l" defTabSz="1125352" rtl="0" eaLnBrk="1" latinLnBrk="0" hangingPunct="1">
      <a:defRPr sz="2215" kern="1200">
        <a:solidFill>
          <a:schemeClr val="tx1"/>
        </a:solidFill>
        <a:latin typeface="+mn-lt"/>
        <a:ea typeface="+mn-ea"/>
        <a:cs typeface="+mn-cs"/>
      </a:defRPr>
    </a:lvl1pPr>
    <a:lvl2pPr marL="562676" algn="l" defTabSz="1125352" rtl="0" eaLnBrk="1" latinLnBrk="0" hangingPunct="1">
      <a:defRPr sz="2215" kern="1200">
        <a:solidFill>
          <a:schemeClr val="tx1"/>
        </a:solidFill>
        <a:latin typeface="+mn-lt"/>
        <a:ea typeface="+mn-ea"/>
        <a:cs typeface="+mn-cs"/>
      </a:defRPr>
    </a:lvl2pPr>
    <a:lvl3pPr marL="1125352" algn="l" defTabSz="1125352" rtl="0" eaLnBrk="1" latinLnBrk="0" hangingPunct="1">
      <a:defRPr sz="2215" kern="1200">
        <a:solidFill>
          <a:schemeClr val="tx1"/>
        </a:solidFill>
        <a:latin typeface="+mn-lt"/>
        <a:ea typeface="+mn-ea"/>
        <a:cs typeface="+mn-cs"/>
      </a:defRPr>
    </a:lvl3pPr>
    <a:lvl4pPr marL="1688028" algn="l" defTabSz="1125352" rtl="0" eaLnBrk="1" latinLnBrk="0" hangingPunct="1">
      <a:defRPr sz="2215" kern="1200">
        <a:solidFill>
          <a:schemeClr val="tx1"/>
        </a:solidFill>
        <a:latin typeface="+mn-lt"/>
        <a:ea typeface="+mn-ea"/>
        <a:cs typeface="+mn-cs"/>
      </a:defRPr>
    </a:lvl4pPr>
    <a:lvl5pPr marL="2250704" algn="l" defTabSz="1125352" rtl="0" eaLnBrk="1" latinLnBrk="0" hangingPunct="1">
      <a:defRPr sz="2215" kern="1200">
        <a:solidFill>
          <a:schemeClr val="tx1"/>
        </a:solidFill>
        <a:latin typeface="+mn-lt"/>
        <a:ea typeface="+mn-ea"/>
        <a:cs typeface="+mn-cs"/>
      </a:defRPr>
    </a:lvl5pPr>
    <a:lvl6pPr marL="2813380" algn="l" defTabSz="1125352" rtl="0" eaLnBrk="1" latinLnBrk="0" hangingPunct="1">
      <a:defRPr sz="2215" kern="1200">
        <a:solidFill>
          <a:schemeClr val="tx1"/>
        </a:solidFill>
        <a:latin typeface="+mn-lt"/>
        <a:ea typeface="+mn-ea"/>
        <a:cs typeface="+mn-cs"/>
      </a:defRPr>
    </a:lvl6pPr>
    <a:lvl7pPr marL="3376056" algn="l" defTabSz="1125352" rtl="0" eaLnBrk="1" latinLnBrk="0" hangingPunct="1">
      <a:defRPr sz="2215" kern="1200">
        <a:solidFill>
          <a:schemeClr val="tx1"/>
        </a:solidFill>
        <a:latin typeface="+mn-lt"/>
        <a:ea typeface="+mn-ea"/>
        <a:cs typeface="+mn-cs"/>
      </a:defRPr>
    </a:lvl7pPr>
    <a:lvl8pPr marL="3938732" algn="l" defTabSz="1125352" rtl="0" eaLnBrk="1" latinLnBrk="0" hangingPunct="1">
      <a:defRPr sz="2215" kern="1200">
        <a:solidFill>
          <a:schemeClr val="tx1"/>
        </a:solidFill>
        <a:latin typeface="+mn-lt"/>
        <a:ea typeface="+mn-ea"/>
        <a:cs typeface="+mn-cs"/>
      </a:defRPr>
    </a:lvl8pPr>
    <a:lvl9pPr marL="4501408" algn="l" defTabSz="1125352" rtl="0" eaLnBrk="1" latinLnBrk="0" hangingPunct="1">
      <a:defRPr sz="221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8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81A"/>
    <a:srgbClr val="1E75A9"/>
    <a:srgbClr val="1C9742"/>
    <a:srgbClr val="ED2C26"/>
    <a:srgbClr val="5A91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657" autoAdjust="0"/>
    <p:restoredTop sz="96400" autoAdjust="0"/>
  </p:normalViewPr>
  <p:slideViewPr>
    <p:cSldViewPr snapToGrid="0" showGuides="1">
      <p:cViewPr varScale="1">
        <p:scale>
          <a:sx n="65" d="100"/>
          <a:sy n="65" d="100"/>
        </p:scale>
        <p:origin x="3552" y="96"/>
      </p:cViewPr>
      <p:guideLst>
        <p:guide orient="horz" pos="3888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8A910A4-F032-4E76-9C8C-53ADFB85BD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" y="0"/>
            <a:ext cx="9594772" cy="12344400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="" xmlns:a16="http://schemas.microsoft.com/office/drawing/2014/main" id="{D7F85672-ED58-4CDF-A372-F08B0F4FC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518" y="10919076"/>
            <a:ext cx="6219922" cy="68086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5A81A"/>
                </a:solidFill>
                <a:latin typeface="Lucida Sans" panose="020B0602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130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05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="" xmlns:a16="http://schemas.microsoft.com/office/drawing/2014/main" id="{FB17DC2D-9CDA-4378-9FA4-EF1993730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261" y="10925237"/>
            <a:ext cx="5884912" cy="675860"/>
          </a:xfr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300" b="1" spc="50" dirty="0">
                <a:solidFill>
                  <a:schemeClr val="bg1"/>
                </a:solidFill>
              </a:rPr>
              <a:t>www.who.int/lead_campaign/en/</a:t>
            </a:r>
            <a:br>
              <a:rPr lang="en-US" sz="2300" b="1" spc="50" dirty="0">
                <a:solidFill>
                  <a:schemeClr val="bg1"/>
                </a:solidFill>
              </a:rPr>
            </a:br>
            <a:r>
              <a:rPr lang="en-US" sz="2300" b="1" spc="50" dirty="0">
                <a:solidFill>
                  <a:schemeClr val="bg1"/>
                </a:solidFill>
              </a:rPr>
              <a:t>#ILPPW2019  #BanLeadPaint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011DAE8-475A-4F59-B999-603015F11082}"/>
              </a:ext>
            </a:extLst>
          </p:cNvPr>
          <p:cNvSpPr txBox="1"/>
          <p:nvPr/>
        </p:nvSpPr>
        <p:spPr>
          <a:xfrm>
            <a:off x="2133595" y="8716927"/>
            <a:ext cx="2160108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ka-GE" sz="2400" b="1" dirty="0" smtClean="0">
                <a:solidFill>
                  <a:srgbClr val="ED2C26"/>
                </a:solidFill>
                <a:latin typeface="Lucida Sans" panose="020B0602030504020204" pitchFamily="34" charset="0"/>
                <a:ea typeface="Adobe Heiti Std R" panose="020B0400000000000000" pitchFamily="34" charset="-128"/>
              </a:rPr>
              <a:t>მოახდინე საღებავებში ტყვიის აღმოფხვრა</a:t>
            </a:r>
            <a:endParaRPr lang="en-US" sz="2400" b="1" dirty="0">
              <a:solidFill>
                <a:srgbClr val="ED2C26"/>
              </a:solidFill>
              <a:latin typeface="Lucida Sans" panose="020B0602030504020204" pitchFamily="34" charset="0"/>
              <a:ea typeface="Adobe Heiti Std R" panose="020B0400000000000000" pitchFamily="34" charset="-128"/>
            </a:endParaRPr>
          </a:p>
        </p:txBody>
      </p:sp>
      <p:pic>
        <p:nvPicPr>
          <p:cNvPr id="11" name="Picture 10" descr="Icon for Eliminating Lead Paint">
            <a:extLst>
              <a:ext uri="{FF2B5EF4-FFF2-40B4-BE49-F238E27FC236}">
                <a16:creationId xmlns="" xmlns:a16="http://schemas.microsoft.com/office/drawing/2014/main" id="{370EC83D-7315-44A9-8099-93BF670559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02" y="8315653"/>
            <a:ext cx="1526752" cy="152675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E0D6BC4-1EC3-4F9E-B6DB-6A4448A2FFB9}"/>
              </a:ext>
            </a:extLst>
          </p:cNvPr>
          <p:cNvSpPr txBox="1"/>
          <p:nvPr/>
        </p:nvSpPr>
        <p:spPr>
          <a:xfrm>
            <a:off x="1972775" y="7260720"/>
            <a:ext cx="2641863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ka-GE" sz="2400" b="1" dirty="0" smtClean="0">
                <a:solidFill>
                  <a:srgbClr val="1C9742"/>
                </a:solidFill>
                <a:latin typeface="Lucida Sans" panose="020B0602030504020204" pitchFamily="34" charset="0"/>
                <a:ea typeface="Adobe Heiti Std R" panose="020B0400000000000000" pitchFamily="34" charset="-128"/>
              </a:rPr>
              <a:t>შემოუერთდი აქტივობებს</a:t>
            </a:r>
            <a:endParaRPr lang="en-US" sz="2400" b="1" dirty="0">
              <a:solidFill>
                <a:srgbClr val="1C9742"/>
              </a:solidFill>
              <a:latin typeface="Lucida Sans" panose="020B0602030504020204" pitchFamily="34" charset="0"/>
              <a:ea typeface="Adobe Heiti Std R" panose="020B0400000000000000" pitchFamily="34" charset="-128"/>
            </a:endParaRPr>
          </a:p>
        </p:txBody>
      </p:sp>
      <p:pic>
        <p:nvPicPr>
          <p:cNvPr id="10" name="Picture 9" descr="Icon for Joining the Action">
            <a:extLst>
              <a:ext uri="{FF2B5EF4-FFF2-40B4-BE49-F238E27FC236}">
                <a16:creationId xmlns="" xmlns:a16="http://schemas.microsoft.com/office/drawing/2014/main" id="{0A1C3098-1E3E-4DC3-8B9D-42336F4B8F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59" y="6823600"/>
            <a:ext cx="1492053" cy="14920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1E8F228-EAFA-4DFD-9D84-90AEE0271DA1}"/>
              </a:ext>
            </a:extLst>
          </p:cNvPr>
          <p:cNvSpPr txBox="1"/>
          <p:nvPr/>
        </p:nvSpPr>
        <p:spPr>
          <a:xfrm>
            <a:off x="2133595" y="5527067"/>
            <a:ext cx="2312505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ka-GE" sz="2400" b="1" dirty="0" smtClean="0">
                <a:solidFill>
                  <a:srgbClr val="1E75A9"/>
                </a:solidFill>
                <a:latin typeface="Lucida Sans" panose="020B0602030504020204" pitchFamily="34" charset="0"/>
                <a:ea typeface="Adobe Heiti Std R" panose="020B0400000000000000" pitchFamily="34" charset="-128"/>
              </a:rPr>
              <a:t>იცოდე რისკების შესახებ</a:t>
            </a:r>
            <a:endParaRPr lang="en-US" sz="2400" b="1" dirty="0">
              <a:solidFill>
                <a:srgbClr val="1E75A9"/>
              </a:solidFill>
              <a:latin typeface="Lucida Sans" panose="020B0602030504020204" pitchFamily="34" charset="0"/>
              <a:ea typeface="Adobe Heiti Std R" panose="020B0400000000000000" pitchFamily="34" charset="-128"/>
            </a:endParaRPr>
          </a:p>
        </p:txBody>
      </p:sp>
      <p:pic>
        <p:nvPicPr>
          <p:cNvPr id="9" name="Picture 8" descr="Icon for Learning the Risks">
            <a:extLst>
              <a:ext uri="{FF2B5EF4-FFF2-40B4-BE49-F238E27FC236}">
                <a16:creationId xmlns="" xmlns:a16="http://schemas.microsoft.com/office/drawing/2014/main" id="{A5DA81FE-A6FA-4856-9EE2-D75495BF15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59" y="5255780"/>
            <a:ext cx="1519041" cy="15190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5ABC30D-2ED4-406D-AF14-51232C1779F5}"/>
              </a:ext>
            </a:extLst>
          </p:cNvPr>
          <p:cNvSpPr txBox="1"/>
          <p:nvPr/>
        </p:nvSpPr>
        <p:spPr>
          <a:xfrm>
            <a:off x="253378" y="3953647"/>
            <a:ext cx="3548268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ka-GE" sz="3200" b="1" dirty="0" smtClean="0">
                <a:latin typeface="Neo Sans Std" panose="020B0804030504040204" pitchFamily="34" charset="0"/>
                <a:ea typeface="Adobe Heiti Std R" panose="020B0400000000000000" pitchFamily="34" charset="-128"/>
              </a:rPr>
              <a:t>აკრძალე ტყვია საღებავებში</a:t>
            </a:r>
            <a:endParaRPr lang="en-US" sz="3200" b="1" dirty="0">
              <a:latin typeface="Neo Sans Std" panose="020B0804030504040204" pitchFamily="34" charset="0"/>
              <a:ea typeface="Adobe Heiti Std R" panose="020B0400000000000000" pitchFamily="34" charset="-128"/>
            </a:endParaRPr>
          </a:p>
        </p:txBody>
      </p:sp>
      <p:pic>
        <p:nvPicPr>
          <p:cNvPr id="5" name="Picture 4" descr="Ban Lead Paint logo">
            <a:extLst>
              <a:ext uri="{FF2B5EF4-FFF2-40B4-BE49-F238E27FC236}">
                <a16:creationId xmlns="" xmlns:a16="http://schemas.microsoft.com/office/drawing/2014/main" id="{1610052D-1E74-4895-8D96-914EB5881E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05" y="407317"/>
            <a:ext cx="3380909" cy="3380909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="" xmlns:a16="http://schemas.microsoft.com/office/drawing/2014/main" id="{A4D3362A-9F15-4B36-A4B3-93189F1A9FFD}"/>
              </a:ext>
            </a:extLst>
          </p:cNvPr>
          <p:cNvSpPr txBox="1"/>
          <p:nvPr/>
        </p:nvSpPr>
        <p:spPr>
          <a:xfrm>
            <a:off x="4669375" y="3181693"/>
            <a:ext cx="4931825" cy="2734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300"/>
              </a:lnSpc>
            </a:pPr>
            <a:r>
              <a:rPr lang="ka-GE" sz="3600" b="1" spc="-15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ტყვიით მოშხამვის პრევენციის საერთაშორისო კვირეული</a:t>
            </a:r>
            <a:endParaRPr lang="en-US" sz="3600" b="1" spc="-15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="" xmlns:a16="http://schemas.microsoft.com/office/drawing/2014/main" id="{56DB0F4F-842C-4226-A82A-BFD693C6F581}"/>
              </a:ext>
            </a:extLst>
          </p:cNvPr>
          <p:cNvSpPr txBox="1"/>
          <p:nvPr/>
        </p:nvSpPr>
        <p:spPr>
          <a:xfrm>
            <a:off x="4885226" y="1500171"/>
            <a:ext cx="4510240" cy="1145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US" sz="3200" b="1" spc="50" dirty="0" smtClean="0">
                <a:latin typeface="Lucida Sans" panose="020B0602030504020204" pitchFamily="34" charset="0"/>
              </a:rPr>
              <a:t>2</a:t>
            </a:r>
            <a:r>
              <a:rPr lang="ka-GE" sz="3200" b="1" spc="50" dirty="0">
                <a:latin typeface="Lucida Sans" panose="020B0602030504020204" pitchFamily="34" charset="0"/>
              </a:rPr>
              <a:t>0</a:t>
            </a:r>
            <a:r>
              <a:rPr lang="en-US" sz="3200" b="1" spc="50" dirty="0" smtClean="0">
                <a:latin typeface="Lucida Sans" panose="020B0602030504020204" pitchFamily="34" charset="0"/>
              </a:rPr>
              <a:t>-2</a:t>
            </a:r>
            <a:r>
              <a:rPr lang="ka-GE" sz="3200" b="1" spc="50" dirty="0" smtClean="0">
                <a:latin typeface="Lucida Sans" panose="020B0602030504020204" pitchFamily="34" charset="0"/>
              </a:rPr>
              <a:t>6 ოქტომბერი </a:t>
            </a:r>
            <a:r>
              <a:rPr lang="en-US" sz="3200" b="1" spc="50" dirty="0" smtClean="0">
                <a:latin typeface="Lucida Sans" panose="020B0602030504020204" pitchFamily="34" charset="0"/>
              </a:rPr>
              <a:t>2019</a:t>
            </a:r>
            <a:endParaRPr lang="en-US" sz="3200" b="1" spc="5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212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25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Adobe Heiti Std R</vt:lpstr>
      <vt:lpstr>Arial</vt:lpstr>
      <vt:lpstr>Lucida Sans</vt:lpstr>
      <vt:lpstr>Neo Sans Std</vt:lpstr>
      <vt:lpstr>Office Theme</vt:lpstr>
      <vt:lpstr>www.who.int/lead_campaign/en/ #ILPPW2019  #BanLeadPaint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Drake, Debby A</dc:creator>
  <cp:lastModifiedBy>Nana Gabriadze</cp:lastModifiedBy>
  <cp:revision>27</cp:revision>
  <cp:lastPrinted>2019-10-17T11:17:52Z</cp:lastPrinted>
  <dcterms:created xsi:type="dcterms:W3CDTF">2019-07-18T17:17:21Z</dcterms:created>
  <dcterms:modified xsi:type="dcterms:W3CDTF">2019-10-17T11:18:07Z</dcterms:modified>
</cp:coreProperties>
</file>