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7" r:id="rId2"/>
    <p:sldId id="272" r:id="rId3"/>
    <p:sldId id="258" r:id="rId4"/>
    <p:sldId id="261" r:id="rId5"/>
    <p:sldId id="264" r:id="rId6"/>
    <p:sldId id="274" r:id="rId7"/>
    <p:sldId id="271" r:id="rId8"/>
    <p:sldId id="265" r:id="rId9"/>
    <p:sldId id="273" r:id="rId10"/>
    <p:sldId id="260" r:id="rId11"/>
    <p:sldId id="266" r:id="rId12"/>
    <p:sldId id="262" r:id="rId13"/>
    <p:sldId id="267" r:id="rId14"/>
    <p:sldId id="269" r:id="rId15"/>
    <p:sldId id="270" r:id="rId16"/>
    <p:sldId id="268" r:id="rId17"/>
    <p:sldId id="275" r:id="rId18"/>
    <p:sldId id="276" r:id="rId19"/>
    <p:sldId id="277" r:id="rId20"/>
    <p:sldId id="278" r:id="rId21"/>
    <p:sldId id="279"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57" autoAdjust="0"/>
  </p:normalViewPr>
  <p:slideViewPr>
    <p:cSldViewPr snapToGrid="0">
      <p:cViewPr varScale="1">
        <p:scale>
          <a:sx n="90" d="100"/>
          <a:sy n="90" d="100"/>
        </p:scale>
        <p:origin x="13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2D166-2FF8-4868-BC9A-C80FA7334D68}" type="doc">
      <dgm:prSet loTypeId="urn:microsoft.com/office/officeart/2005/8/layout/pList1" loCatId="list" qsTypeId="urn:microsoft.com/office/officeart/2005/8/quickstyle/simple1" qsCatId="simple" csTypeId="urn:microsoft.com/office/officeart/2005/8/colors/accent0_1" csCatId="mainScheme" phldr="1"/>
      <dgm:spPr/>
      <dgm:t>
        <a:bodyPr/>
        <a:lstStyle/>
        <a:p>
          <a:endParaRPr lang="en-US"/>
        </a:p>
      </dgm:t>
    </dgm:pt>
    <dgm:pt modelId="{CD85B201-B136-4773-824C-70591B1AEF8C}">
      <dgm:prSet/>
      <dgm:spPr/>
      <dgm:t>
        <a:bodyPr/>
        <a:lstStyle/>
        <a:p>
          <a:pPr rtl="0"/>
          <a:r>
            <a:rPr lang="ka-GE" smtClean="0"/>
            <a:t>მკითხველის ინფორმირება გამოყენებული წყაროების შესახებ</a:t>
          </a:r>
          <a:endParaRPr lang="nb-NO"/>
        </a:p>
      </dgm:t>
    </dgm:pt>
    <dgm:pt modelId="{830F67C1-E49E-43D8-9139-D2F13DED8704}" type="parTrans" cxnId="{1C460924-8B7A-4B26-9F55-0E641660A10F}">
      <dgm:prSet/>
      <dgm:spPr/>
      <dgm:t>
        <a:bodyPr/>
        <a:lstStyle/>
        <a:p>
          <a:endParaRPr lang="en-US"/>
        </a:p>
      </dgm:t>
    </dgm:pt>
    <dgm:pt modelId="{713C5598-E23E-49BD-8173-B03FBC30ECA1}" type="sibTrans" cxnId="{1C460924-8B7A-4B26-9F55-0E641660A10F}">
      <dgm:prSet/>
      <dgm:spPr/>
      <dgm:t>
        <a:bodyPr/>
        <a:lstStyle/>
        <a:p>
          <a:endParaRPr lang="en-US"/>
        </a:p>
      </dgm:t>
    </dgm:pt>
    <dgm:pt modelId="{1978D9E8-9ABB-4553-A83D-DB0DDDC92CF1}">
      <dgm:prSet/>
      <dgm:spPr/>
      <dgm:t>
        <a:bodyPr/>
        <a:lstStyle/>
        <a:p>
          <a:pPr rtl="0"/>
          <a:r>
            <a:rPr lang="ka-GE" smtClean="0"/>
            <a:t>კვლევის ეთიკის პრინციპების დაცვა</a:t>
          </a:r>
          <a:endParaRPr lang="nb-NO"/>
        </a:p>
      </dgm:t>
    </dgm:pt>
    <dgm:pt modelId="{21D78132-8526-4A13-A034-EB9DA4AC35BA}" type="parTrans" cxnId="{C1509962-5A03-4C41-8B4D-AEF0DDF0BEF8}">
      <dgm:prSet/>
      <dgm:spPr/>
      <dgm:t>
        <a:bodyPr/>
        <a:lstStyle/>
        <a:p>
          <a:endParaRPr lang="en-US"/>
        </a:p>
      </dgm:t>
    </dgm:pt>
    <dgm:pt modelId="{A3803AC2-EB49-4269-93F2-E1B3B35B285E}" type="sibTrans" cxnId="{C1509962-5A03-4C41-8B4D-AEF0DDF0BEF8}">
      <dgm:prSet/>
      <dgm:spPr/>
      <dgm:t>
        <a:bodyPr/>
        <a:lstStyle/>
        <a:p>
          <a:endParaRPr lang="en-US"/>
        </a:p>
      </dgm:t>
    </dgm:pt>
    <dgm:pt modelId="{25E6149F-D850-44D4-9C19-06378AEC6B2E}">
      <dgm:prSet/>
      <dgm:spPr/>
      <dgm:t>
        <a:bodyPr/>
        <a:lstStyle/>
        <a:p>
          <a:pPr rtl="0"/>
          <a:r>
            <a:rPr lang="ka-GE" smtClean="0"/>
            <a:t>პლაგიატიზმისგან თავის არიდება</a:t>
          </a:r>
          <a:endParaRPr lang="nb-NO"/>
        </a:p>
      </dgm:t>
    </dgm:pt>
    <dgm:pt modelId="{DB869546-F41C-44F1-AD69-49ECDF86BA81}" type="parTrans" cxnId="{6C67FF6F-97B6-4E01-B7C7-DDCD5B0F4FC6}">
      <dgm:prSet/>
      <dgm:spPr/>
      <dgm:t>
        <a:bodyPr/>
        <a:lstStyle/>
        <a:p>
          <a:endParaRPr lang="en-US"/>
        </a:p>
      </dgm:t>
    </dgm:pt>
    <dgm:pt modelId="{18833A35-2653-4BF4-AB24-24451B836C19}" type="sibTrans" cxnId="{6C67FF6F-97B6-4E01-B7C7-DDCD5B0F4FC6}">
      <dgm:prSet/>
      <dgm:spPr/>
      <dgm:t>
        <a:bodyPr/>
        <a:lstStyle/>
        <a:p>
          <a:endParaRPr lang="en-US"/>
        </a:p>
      </dgm:t>
    </dgm:pt>
    <dgm:pt modelId="{F0809213-C970-4864-B964-D16CAD095F02}">
      <dgm:prSet/>
      <dgm:spPr/>
      <dgm:t>
        <a:bodyPr/>
        <a:lstStyle/>
        <a:p>
          <a:pPr rtl="0"/>
          <a:r>
            <a:rPr lang="ka-GE" smtClean="0"/>
            <a:t>მკვლევარის/ჟურნალის სამეცნიერო გავლენის შეფასება</a:t>
          </a:r>
          <a:endParaRPr lang="nb-NO"/>
        </a:p>
      </dgm:t>
    </dgm:pt>
    <dgm:pt modelId="{439D152B-3F47-4629-BCDB-AABFCF7D4E77}" type="parTrans" cxnId="{D9AB9512-EB6D-4FE5-A66E-D8A40B65D0B1}">
      <dgm:prSet/>
      <dgm:spPr/>
      <dgm:t>
        <a:bodyPr/>
        <a:lstStyle/>
        <a:p>
          <a:endParaRPr lang="en-US"/>
        </a:p>
      </dgm:t>
    </dgm:pt>
    <dgm:pt modelId="{184D1F41-B275-4566-B80F-B1BD1CC61705}" type="sibTrans" cxnId="{D9AB9512-EB6D-4FE5-A66E-D8A40B65D0B1}">
      <dgm:prSet/>
      <dgm:spPr/>
      <dgm:t>
        <a:bodyPr/>
        <a:lstStyle/>
        <a:p>
          <a:endParaRPr lang="en-US"/>
        </a:p>
      </dgm:t>
    </dgm:pt>
    <dgm:pt modelId="{DCEFEAAC-350D-4BAB-816D-DF90BA999ED7}" type="pres">
      <dgm:prSet presAssocID="{67E2D166-2FF8-4868-BC9A-C80FA7334D68}" presName="Name0" presStyleCnt="0">
        <dgm:presLayoutVars>
          <dgm:dir/>
          <dgm:resizeHandles val="exact"/>
        </dgm:presLayoutVars>
      </dgm:prSet>
      <dgm:spPr/>
      <dgm:t>
        <a:bodyPr/>
        <a:lstStyle/>
        <a:p>
          <a:endParaRPr lang="en-US"/>
        </a:p>
      </dgm:t>
    </dgm:pt>
    <dgm:pt modelId="{BEFF9179-DC62-46F9-B818-ED9C2F7E6C39}" type="pres">
      <dgm:prSet presAssocID="{CD85B201-B136-4773-824C-70591B1AEF8C}" presName="compNode" presStyleCnt="0"/>
      <dgm:spPr/>
    </dgm:pt>
    <dgm:pt modelId="{438AEEAD-2F00-4B48-9A66-A1B9E9A147CE}" type="pres">
      <dgm:prSet presAssocID="{CD85B201-B136-4773-824C-70591B1AEF8C}" presName="pictRect" presStyleLbl="node1" presStyleIdx="0" presStyleCnt="4"/>
      <dgm:spPr>
        <a:blipFill rotWithShape="1">
          <a:blip xmlns:r="http://schemas.openxmlformats.org/officeDocument/2006/relationships" r:embed="rId1"/>
          <a:stretch>
            <a:fillRect/>
          </a:stretch>
        </a:blipFill>
      </dgm:spPr>
      <dgm:t>
        <a:bodyPr/>
        <a:lstStyle/>
        <a:p>
          <a:endParaRPr lang="en-US"/>
        </a:p>
      </dgm:t>
    </dgm:pt>
    <dgm:pt modelId="{1A00D5C3-56FE-40E9-80BF-2BBB1B568699}" type="pres">
      <dgm:prSet presAssocID="{CD85B201-B136-4773-824C-70591B1AEF8C}" presName="textRect" presStyleLbl="revTx" presStyleIdx="0" presStyleCnt="4">
        <dgm:presLayoutVars>
          <dgm:bulletEnabled val="1"/>
        </dgm:presLayoutVars>
      </dgm:prSet>
      <dgm:spPr/>
      <dgm:t>
        <a:bodyPr/>
        <a:lstStyle/>
        <a:p>
          <a:endParaRPr lang="en-US"/>
        </a:p>
      </dgm:t>
    </dgm:pt>
    <dgm:pt modelId="{424D0A2A-614D-4836-987C-2BDECF6984FD}" type="pres">
      <dgm:prSet presAssocID="{713C5598-E23E-49BD-8173-B03FBC30ECA1}" presName="sibTrans" presStyleLbl="sibTrans2D1" presStyleIdx="0" presStyleCnt="0"/>
      <dgm:spPr/>
      <dgm:t>
        <a:bodyPr/>
        <a:lstStyle/>
        <a:p>
          <a:endParaRPr lang="en-US"/>
        </a:p>
      </dgm:t>
    </dgm:pt>
    <dgm:pt modelId="{9F09284A-7B11-4084-9B53-C739B80F8077}" type="pres">
      <dgm:prSet presAssocID="{1978D9E8-9ABB-4553-A83D-DB0DDDC92CF1}" presName="compNode" presStyleCnt="0"/>
      <dgm:spPr/>
    </dgm:pt>
    <dgm:pt modelId="{A28B3D69-85E6-43B1-8E1A-8DE21206057D}" type="pres">
      <dgm:prSet presAssocID="{1978D9E8-9ABB-4553-A83D-DB0DDDC92CF1}" presName="pictRect" presStyleLbl="node1" presStyleIdx="1" presStyleCnt="4"/>
      <dgm:spPr>
        <a:blipFill rotWithShape="1">
          <a:blip xmlns:r="http://schemas.openxmlformats.org/officeDocument/2006/relationships" r:embed="rId2"/>
          <a:stretch>
            <a:fillRect/>
          </a:stretch>
        </a:blipFill>
      </dgm:spPr>
    </dgm:pt>
    <dgm:pt modelId="{821DC50F-FB92-4760-972A-A1BFFA7126CE}" type="pres">
      <dgm:prSet presAssocID="{1978D9E8-9ABB-4553-A83D-DB0DDDC92CF1}" presName="textRect" presStyleLbl="revTx" presStyleIdx="1" presStyleCnt="4">
        <dgm:presLayoutVars>
          <dgm:bulletEnabled val="1"/>
        </dgm:presLayoutVars>
      </dgm:prSet>
      <dgm:spPr/>
      <dgm:t>
        <a:bodyPr/>
        <a:lstStyle/>
        <a:p>
          <a:endParaRPr lang="en-US"/>
        </a:p>
      </dgm:t>
    </dgm:pt>
    <dgm:pt modelId="{D3A3D0E7-A68C-4EE2-849F-FA74D80CD5B1}" type="pres">
      <dgm:prSet presAssocID="{A3803AC2-EB49-4269-93F2-E1B3B35B285E}" presName="sibTrans" presStyleLbl="sibTrans2D1" presStyleIdx="0" presStyleCnt="0"/>
      <dgm:spPr/>
      <dgm:t>
        <a:bodyPr/>
        <a:lstStyle/>
        <a:p>
          <a:endParaRPr lang="en-US"/>
        </a:p>
      </dgm:t>
    </dgm:pt>
    <dgm:pt modelId="{9FDFDEF9-B6F7-4FEB-BA4B-4D6F41D929BB}" type="pres">
      <dgm:prSet presAssocID="{25E6149F-D850-44D4-9C19-06378AEC6B2E}" presName="compNode" presStyleCnt="0"/>
      <dgm:spPr/>
    </dgm:pt>
    <dgm:pt modelId="{A669A8C2-942B-42E0-AA34-6796CF8A7E53}" type="pres">
      <dgm:prSet presAssocID="{25E6149F-D850-44D4-9C19-06378AEC6B2E}" presName="pictRect" presStyleLbl="node1" presStyleIdx="2" presStyleCnt="4"/>
      <dgm:spPr>
        <a:blipFill rotWithShape="1">
          <a:blip xmlns:r="http://schemas.openxmlformats.org/officeDocument/2006/relationships" r:embed="rId3"/>
          <a:stretch>
            <a:fillRect/>
          </a:stretch>
        </a:blipFill>
      </dgm:spPr>
    </dgm:pt>
    <dgm:pt modelId="{4AA36C8C-903C-4A7B-955F-D7E91076631D}" type="pres">
      <dgm:prSet presAssocID="{25E6149F-D850-44D4-9C19-06378AEC6B2E}" presName="textRect" presStyleLbl="revTx" presStyleIdx="2" presStyleCnt="4">
        <dgm:presLayoutVars>
          <dgm:bulletEnabled val="1"/>
        </dgm:presLayoutVars>
      </dgm:prSet>
      <dgm:spPr/>
      <dgm:t>
        <a:bodyPr/>
        <a:lstStyle/>
        <a:p>
          <a:endParaRPr lang="en-US"/>
        </a:p>
      </dgm:t>
    </dgm:pt>
    <dgm:pt modelId="{97C47A00-DD2B-443B-A5C6-93ED67A7F6BA}" type="pres">
      <dgm:prSet presAssocID="{18833A35-2653-4BF4-AB24-24451B836C19}" presName="sibTrans" presStyleLbl="sibTrans2D1" presStyleIdx="0" presStyleCnt="0"/>
      <dgm:spPr/>
      <dgm:t>
        <a:bodyPr/>
        <a:lstStyle/>
        <a:p>
          <a:endParaRPr lang="en-US"/>
        </a:p>
      </dgm:t>
    </dgm:pt>
    <dgm:pt modelId="{0CF58B69-A426-4B07-A429-8BA7AEF1C287}" type="pres">
      <dgm:prSet presAssocID="{F0809213-C970-4864-B964-D16CAD095F02}" presName="compNode" presStyleCnt="0"/>
      <dgm:spPr/>
    </dgm:pt>
    <dgm:pt modelId="{BE6E50F2-B829-4A47-9EE5-71099DC8005B}" type="pres">
      <dgm:prSet presAssocID="{F0809213-C970-4864-B964-D16CAD095F02}" presName="pictRect" presStyleLbl="node1" presStyleIdx="3" presStyleCnt="4"/>
      <dgm:spPr>
        <a:blipFill rotWithShape="1">
          <a:blip xmlns:r="http://schemas.openxmlformats.org/officeDocument/2006/relationships" r:embed="rId4"/>
          <a:stretch>
            <a:fillRect/>
          </a:stretch>
        </a:blipFill>
      </dgm:spPr>
    </dgm:pt>
    <dgm:pt modelId="{70F01B96-7253-43B7-BBE1-A97AAEB8481A}" type="pres">
      <dgm:prSet presAssocID="{F0809213-C970-4864-B964-D16CAD095F02}" presName="textRect" presStyleLbl="revTx" presStyleIdx="3" presStyleCnt="4">
        <dgm:presLayoutVars>
          <dgm:bulletEnabled val="1"/>
        </dgm:presLayoutVars>
      </dgm:prSet>
      <dgm:spPr/>
      <dgm:t>
        <a:bodyPr/>
        <a:lstStyle/>
        <a:p>
          <a:endParaRPr lang="en-US"/>
        </a:p>
      </dgm:t>
    </dgm:pt>
  </dgm:ptLst>
  <dgm:cxnLst>
    <dgm:cxn modelId="{D9AB9512-EB6D-4FE5-A66E-D8A40B65D0B1}" srcId="{67E2D166-2FF8-4868-BC9A-C80FA7334D68}" destId="{F0809213-C970-4864-B964-D16CAD095F02}" srcOrd="3" destOrd="0" parTransId="{439D152B-3F47-4629-BCDB-AABFCF7D4E77}" sibTransId="{184D1F41-B275-4566-B80F-B1BD1CC61705}"/>
    <dgm:cxn modelId="{7FA510B2-0DA1-426E-9338-AECE43BF4AE8}" type="presOf" srcId="{A3803AC2-EB49-4269-93F2-E1B3B35B285E}" destId="{D3A3D0E7-A68C-4EE2-849F-FA74D80CD5B1}" srcOrd="0" destOrd="0" presId="urn:microsoft.com/office/officeart/2005/8/layout/pList1"/>
    <dgm:cxn modelId="{6C67FF6F-97B6-4E01-B7C7-DDCD5B0F4FC6}" srcId="{67E2D166-2FF8-4868-BC9A-C80FA7334D68}" destId="{25E6149F-D850-44D4-9C19-06378AEC6B2E}" srcOrd="2" destOrd="0" parTransId="{DB869546-F41C-44F1-AD69-49ECDF86BA81}" sibTransId="{18833A35-2653-4BF4-AB24-24451B836C19}"/>
    <dgm:cxn modelId="{78CD7DE9-43D0-4737-A050-0DC6BAE2E9E6}" type="presOf" srcId="{F0809213-C970-4864-B964-D16CAD095F02}" destId="{70F01B96-7253-43B7-BBE1-A97AAEB8481A}" srcOrd="0" destOrd="0" presId="urn:microsoft.com/office/officeart/2005/8/layout/pList1"/>
    <dgm:cxn modelId="{46638A9D-756A-4ECA-9792-3ABF9F54610A}" type="presOf" srcId="{CD85B201-B136-4773-824C-70591B1AEF8C}" destId="{1A00D5C3-56FE-40E9-80BF-2BBB1B568699}" srcOrd="0" destOrd="0" presId="urn:microsoft.com/office/officeart/2005/8/layout/pList1"/>
    <dgm:cxn modelId="{BD92756D-F441-4CFA-AEC6-E02892E4424E}" type="presOf" srcId="{713C5598-E23E-49BD-8173-B03FBC30ECA1}" destId="{424D0A2A-614D-4836-987C-2BDECF6984FD}" srcOrd="0" destOrd="0" presId="urn:microsoft.com/office/officeart/2005/8/layout/pList1"/>
    <dgm:cxn modelId="{B2D9D0B3-8938-4D6B-ABBF-09191CD021D3}" type="presOf" srcId="{18833A35-2653-4BF4-AB24-24451B836C19}" destId="{97C47A00-DD2B-443B-A5C6-93ED67A7F6BA}" srcOrd="0" destOrd="0" presId="urn:microsoft.com/office/officeart/2005/8/layout/pList1"/>
    <dgm:cxn modelId="{C1509962-5A03-4C41-8B4D-AEF0DDF0BEF8}" srcId="{67E2D166-2FF8-4868-BC9A-C80FA7334D68}" destId="{1978D9E8-9ABB-4553-A83D-DB0DDDC92CF1}" srcOrd="1" destOrd="0" parTransId="{21D78132-8526-4A13-A034-EB9DA4AC35BA}" sibTransId="{A3803AC2-EB49-4269-93F2-E1B3B35B285E}"/>
    <dgm:cxn modelId="{1C460924-8B7A-4B26-9F55-0E641660A10F}" srcId="{67E2D166-2FF8-4868-BC9A-C80FA7334D68}" destId="{CD85B201-B136-4773-824C-70591B1AEF8C}" srcOrd="0" destOrd="0" parTransId="{830F67C1-E49E-43D8-9139-D2F13DED8704}" sibTransId="{713C5598-E23E-49BD-8173-B03FBC30ECA1}"/>
    <dgm:cxn modelId="{886A47C4-4446-4A37-811E-C55EDC0FB160}" type="presOf" srcId="{67E2D166-2FF8-4868-BC9A-C80FA7334D68}" destId="{DCEFEAAC-350D-4BAB-816D-DF90BA999ED7}" srcOrd="0" destOrd="0" presId="urn:microsoft.com/office/officeart/2005/8/layout/pList1"/>
    <dgm:cxn modelId="{EFDF38B3-2DB6-442B-A9DA-6685F67E16F0}" type="presOf" srcId="{1978D9E8-9ABB-4553-A83D-DB0DDDC92CF1}" destId="{821DC50F-FB92-4760-972A-A1BFFA7126CE}" srcOrd="0" destOrd="0" presId="urn:microsoft.com/office/officeart/2005/8/layout/pList1"/>
    <dgm:cxn modelId="{7498B21C-05F3-4527-8A6A-B843CE8319E2}" type="presOf" srcId="{25E6149F-D850-44D4-9C19-06378AEC6B2E}" destId="{4AA36C8C-903C-4A7B-955F-D7E91076631D}" srcOrd="0" destOrd="0" presId="urn:microsoft.com/office/officeart/2005/8/layout/pList1"/>
    <dgm:cxn modelId="{9DC29C6F-1918-48D7-98B1-6F72B2A69919}" type="presParOf" srcId="{DCEFEAAC-350D-4BAB-816D-DF90BA999ED7}" destId="{BEFF9179-DC62-46F9-B818-ED9C2F7E6C39}" srcOrd="0" destOrd="0" presId="urn:microsoft.com/office/officeart/2005/8/layout/pList1"/>
    <dgm:cxn modelId="{A77BF6FC-0843-49D6-95D6-C39B3FA3A7D8}" type="presParOf" srcId="{BEFF9179-DC62-46F9-B818-ED9C2F7E6C39}" destId="{438AEEAD-2F00-4B48-9A66-A1B9E9A147CE}" srcOrd="0" destOrd="0" presId="urn:microsoft.com/office/officeart/2005/8/layout/pList1"/>
    <dgm:cxn modelId="{973C6BCF-FDE3-4D6E-B8D3-483D9C7FCF98}" type="presParOf" srcId="{BEFF9179-DC62-46F9-B818-ED9C2F7E6C39}" destId="{1A00D5C3-56FE-40E9-80BF-2BBB1B568699}" srcOrd="1" destOrd="0" presId="urn:microsoft.com/office/officeart/2005/8/layout/pList1"/>
    <dgm:cxn modelId="{20125C18-CC7A-4F52-BD55-5869DBA4C6D6}" type="presParOf" srcId="{DCEFEAAC-350D-4BAB-816D-DF90BA999ED7}" destId="{424D0A2A-614D-4836-987C-2BDECF6984FD}" srcOrd="1" destOrd="0" presId="urn:microsoft.com/office/officeart/2005/8/layout/pList1"/>
    <dgm:cxn modelId="{4BE09A89-DB8B-48AE-A0C4-F0A4D702F5A5}" type="presParOf" srcId="{DCEFEAAC-350D-4BAB-816D-DF90BA999ED7}" destId="{9F09284A-7B11-4084-9B53-C739B80F8077}" srcOrd="2" destOrd="0" presId="urn:microsoft.com/office/officeart/2005/8/layout/pList1"/>
    <dgm:cxn modelId="{EBBEB558-D55B-4C89-8676-058C3F0AEE5D}" type="presParOf" srcId="{9F09284A-7B11-4084-9B53-C739B80F8077}" destId="{A28B3D69-85E6-43B1-8E1A-8DE21206057D}" srcOrd="0" destOrd="0" presId="urn:microsoft.com/office/officeart/2005/8/layout/pList1"/>
    <dgm:cxn modelId="{36314E4E-8C7E-4475-97EE-3952BE66131F}" type="presParOf" srcId="{9F09284A-7B11-4084-9B53-C739B80F8077}" destId="{821DC50F-FB92-4760-972A-A1BFFA7126CE}" srcOrd="1" destOrd="0" presId="urn:microsoft.com/office/officeart/2005/8/layout/pList1"/>
    <dgm:cxn modelId="{9D326EA6-CF18-45D0-B553-F04DBC2B5623}" type="presParOf" srcId="{DCEFEAAC-350D-4BAB-816D-DF90BA999ED7}" destId="{D3A3D0E7-A68C-4EE2-849F-FA74D80CD5B1}" srcOrd="3" destOrd="0" presId="urn:microsoft.com/office/officeart/2005/8/layout/pList1"/>
    <dgm:cxn modelId="{95B7B7A7-01D3-4711-B4A4-D35CC29A3185}" type="presParOf" srcId="{DCEFEAAC-350D-4BAB-816D-DF90BA999ED7}" destId="{9FDFDEF9-B6F7-4FEB-BA4B-4D6F41D929BB}" srcOrd="4" destOrd="0" presId="urn:microsoft.com/office/officeart/2005/8/layout/pList1"/>
    <dgm:cxn modelId="{3766FB8C-6B35-4402-B1C2-BA986CF26D0E}" type="presParOf" srcId="{9FDFDEF9-B6F7-4FEB-BA4B-4D6F41D929BB}" destId="{A669A8C2-942B-42E0-AA34-6796CF8A7E53}" srcOrd="0" destOrd="0" presId="urn:microsoft.com/office/officeart/2005/8/layout/pList1"/>
    <dgm:cxn modelId="{13388CF1-058F-4150-989F-1E8DA431500B}" type="presParOf" srcId="{9FDFDEF9-B6F7-4FEB-BA4B-4D6F41D929BB}" destId="{4AA36C8C-903C-4A7B-955F-D7E91076631D}" srcOrd="1" destOrd="0" presId="urn:microsoft.com/office/officeart/2005/8/layout/pList1"/>
    <dgm:cxn modelId="{68C8E4F2-90DC-43E8-ADB2-9650056B8FD4}" type="presParOf" srcId="{DCEFEAAC-350D-4BAB-816D-DF90BA999ED7}" destId="{97C47A00-DD2B-443B-A5C6-93ED67A7F6BA}" srcOrd="5" destOrd="0" presId="urn:microsoft.com/office/officeart/2005/8/layout/pList1"/>
    <dgm:cxn modelId="{510CA794-7636-41D4-A187-0AF6C0B92571}" type="presParOf" srcId="{DCEFEAAC-350D-4BAB-816D-DF90BA999ED7}" destId="{0CF58B69-A426-4B07-A429-8BA7AEF1C287}" srcOrd="6" destOrd="0" presId="urn:microsoft.com/office/officeart/2005/8/layout/pList1"/>
    <dgm:cxn modelId="{E21990A0-BF74-495F-BC34-457ADA63593F}" type="presParOf" srcId="{0CF58B69-A426-4B07-A429-8BA7AEF1C287}" destId="{BE6E50F2-B829-4A47-9EE5-71099DC8005B}" srcOrd="0" destOrd="0" presId="urn:microsoft.com/office/officeart/2005/8/layout/pList1"/>
    <dgm:cxn modelId="{43B6BE70-B5E4-4861-8145-E7724F69A536}" type="presParOf" srcId="{0CF58B69-A426-4B07-A429-8BA7AEF1C287}" destId="{70F01B96-7253-43B7-BBE1-A97AAEB8481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75FD4-4A4A-4E23-A326-B41E64580C26}"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F159DEF0-0660-4E66-BF5B-CD8284C3ADC6}">
      <dgm:prSet/>
      <dgm:spPr/>
      <dgm:t>
        <a:bodyPr/>
        <a:lstStyle/>
        <a:p>
          <a:pPr rtl="0"/>
          <a:r>
            <a:rPr lang="ka-GE" dirty="0" smtClean="0"/>
            <a:t>დამოკიდებულია	</a:t>
          </a:r>
          <a:endParaRPr lang="nb-NO" dirty="0"/>
        </a:p>
      </dgm:t>
    </dgm:pt>
    <dgm:pt modelId="{654F8324-DD20-4A9C-990E-53019D88BAAA}" type="parTrans" cxnId="{DB613940-6BB7-4285-BBBF-0C1D10D7680B}">
      <dgm:prSet/>
      <dgm:spPr/>
      <dgm:t>
        <a:bodyPr/>
        <a:lstStyle/>
        <a:p>
          <a:endParaRPr lang="en-US"/>
        </a:p>
      </dgm:t>
    </dgm:pt>
    <dgm:pt modelId="{FEEB8B9B-F84E-45DC-B91B-5A574C6889C4}" type="sibTrans" cxnId="{DB613940-6BB7-4285-BBBF-0C1D10D7680B}">
      <dgm:prSet/>
      <dgm:spPr/>
      <dgm:t>
        <a:bodyPr/>
        <a:lstStyle/>
        <a:p>
          <a:endParaRPr lang="en-US"/>
        </a:p>
      </dgm:t>
    </dgm:pt>
    <dgm:pt modelId="{D707818D-FBCA-4402-BF59-99F160EC74D8}">
      <dgm:prSet/>
      <dgm:spPr/>
      <dgm:t>
        <a:bodyPr/>
        <a:lstStyle/>
        <a:p>
          <a:pPr rtl="0"/>
          <a:r>
            <a:rPr lang="ka-GE" smtClean="0"/>
            <a:t>მონაცემთა ბაზის სისრულესა და პროფილზე</a:t>
          </a:r>
          <a:endParaRPr lang="nb-NO"/>
        </a:p>
      </dgm:t>
    </dgm:pt>
    <dgm:pt modelId="{057310B5-6A25-4A78-9586-95CE4821794E}" type="parTrans" cxnId="{D4D913FF-61E3-4762-B7A0-951D7321858B}">
      <dgm:prSet/>
      <dgm:spPr/>
      <dgm:t>
        <a:bodyPr/>
        <a:lstStyle/>
        <a:p>
          <a:endParaRPr lang="en-US"/>
        </a:p>
      </dgm:t>
    </dgm:pt>
    <dgm:pt modelId="{B07A6946-8425-436E-81A5-636D24652024}" type="sibTrans" cxnId="{D4D913FF-61E3-4762-B7A0-951D7321858B}">
      <dgm:prSet/>
      <dgm:spPr/>
      <dgm:t>
        <a:bodyPr/>
        <a:lstStyle/>
        <a:p>
          <a:endParaRPr lang="en-US"/>
        </a:p>
      </dgm:t>
    </dgm:pt>
    <dgm:pt modelId="{FCA8D8BC-E50A-4749-9DB7-32E324CC1BEB}">
      <dgm:prSet/>
      <dgm:spPr/>
      <dgm:t>
        <a:bodyPr/>
        <a:lstStyle/>
        <a:p>
          <a:pPr rtl="0"/>
          <a:r>
            <a:rPr lang="ka-GE" smtClean="0"/>
            <a:t>მეცნიერების დარგზე</a:t>
          </a:r>
          <a:endParaRPr lang="nb-NO"/>
        </a:p>
      </dgm:t>
    </dgm:pt>
    <dgm:pt modelId="{C818C3AC-FDDB-4CE5-942B-82C92C1A7BE9}" type="parTrans" cxnId="{12F3E113-0FD1-4F61-B0A3-0EA7BC2E1A6A}">
      <dgm:prSet/>
      <dgm:spPr/>
      <dgm:t>
        <a:bodyPr/>
        <a:lstStyle/>
        <a:p>
          <a:endParaRPr lang="en-US"/>
        </a:p>
      </dgm:t>
    </dgm:pt>
    <dgm:pt modelId="{FD00DCF5-E705-4F36-8FA2-D175F9712F15}" type="sibTrans" cxnId="{12F3E113-0FD1-4F61-B0A3-0EA7BC2E1A6A}">
      <dgm:prSet/>
      <dgm:spPr/>
      <dgm:t>
        <a:bodyPr/>
        <a:lstStyle/>
        <a:p>
          <a:endParaRPr lang="en-US"/>
        </a:p>
      </dgm:t>
    </dgm:pt>
    <dgm:pt modelId="{D9B81B6E-D6DF-4831-9B4C-9481079AD80E}">
      <dgm:prSet/>
      <dgm:spPr/>
      <dgm:t>
        <a:bodyPr/>
        <a:lstStyle/>
        <a:p>
          <a:pPr rtl="0"/>
          <a:r>
            <a:rPr lang="ka-GE" smtClean="0"/>
            <a:t>არ ითვალისწინებს</a:t>
          </a:r>
          <a:endParaRPr lang="nb-NO"/>
        </a:p>
      </dgm:t>
    </dgm:pt>
    <dgm:pt modelId="{497DCB02-B97D-40CE-BD42-8C82B85976A6}" type="parTrans" cxnId="{C2EFE429-FD0E-40DF-A128-762156243012}">
      <dgm:prSet/>
      <dgm:spPr/>
      <dgm:t>
        <a:bodyPr/>
        <a:lstStyle/>
        <a:p>
          <a:endParaRPr lang="en-US"/>
        </a:p>
      </dgm:t>
    </dgm:pt>
    <dgm:pt modelId="{32731D47-C2AF-49C6-A9F9-6DD750ACDABE}" type="sibTrans" cxnId="{C2EFE429-FD0E-40DF-A128-762156243012}">
      <dgm:prSet/>
      <dgm:spPr/>
      <dgm:t>
        <a:bodyPr/>
        <a:lstStyle/>
        <a:p>
          <a:endParaRPr lang="en-US"/>
        </a:p>
      </dgm:t>
    </dgm:pt>
    <dgm:pt modelId="{DA5D9EB7-C8CA-4A1F-B36D-A818A97D8460}">
      <dgm:prSet/>
      <dgm:spPr/>
      <dgm:t>
        <a:bodyPr/>
        <a:lstStyle/>
        <a:p>
          <a:pPr rtl="0"/>
          <a:r>
            <a:rPr lang="ka-GE" dirty="0" smtClean="0"/>
            <a:t>ავტორების თანმიმდევრობას</a:t>
          </a:r>
          <a:endParaRPr lang="nb-NO" dirty="0"/>
        </a:p>
      </dgm:t>
    </dgm:pt>
    <dgm:pt modelId="{B34EA08A-4773-4DE7-8F93-29EF9DF72446}" type="parTrans" cxnId="{A334720B-0581-4F74-9C07-35FA90A185C6}">
      <dgm:prSet/>
      <dgm:spPr/>
      <dgm:t>
        <a:bodyPr/>
        <a:lstStyle/>
        <a:p>
          <a:endParaRPr lang="en-US"/>
        </a:p>
      </dgm:t>
    </dgm:pt>
    <dgm:pt modelId="{3FAD1B37-0A81-4969-9A1E-FF6414F7AD78}" type="sibTrans" cxnId="{A334720B-0581-4F74-9C07-35FA90A185C6}">
      <dgm:prSet/>
      <dgm:spPr/>
      <dgm:t>
        <a:bodyPr/>
        <a:lstStyle/>
        <a:p>
          <a:endParaRPr lang="en-US"/>
        </a:p>
      </dgm:t>
    </dgm:pt>
    <dgm:pt modelId="{8BCAD855-A300-4CF7-8C8B-8D16C05FBA8E}">
      <dgm:prSet/>
      <dgm:spPr/>
      <dgm:t>
        <a:bodyPr/>
        <a:lstStyle/>
        <a:p>
          <a:pPr rtl="0"/>
          <a:r>
            <a:rPr lang="ka-GE" dirty="0" smtClean="0"/>
            <a:t>ციტატების კონტექსტს</a:t>
          </a:r>
          <a:endParaRPr lang="nb-NO" dirty="0"/>
        </a:p>
      </dgm:t>
    </dgm:pt>
    <dgm:pt modelId="{A89707C4-D9F0-4EEF-AF06-6BB33007A630}" type="parTrans" cxnId="{B989AE31-F827-45D7-8AEA-A091294D6409}">
      <dgm:prSet/>
      <dgm:spPr/>
      <dgm:t>
        <a:bodyPr/>
        <a:lstStyle/>
        <a:p>
          <a:endParaRPr lang="en-US"/>
        </a:p>
      </dgm:t>
    </dgm:pt>
    <dgm:pt modelId="{BEE23208-21C3-428A-A5F8-9D00794F2A93}" type="sibTrans" cxnId="{B989AE31-F827-45D7-8AEA-A091294D6409}">
      <dgm:prSet/>
      <dgm:spPr/>
      <dgm:t>
        <a:bodyPr/>
        <a:lstStyle/>
        <a:p>
          <a:endParaRPr lang="en-US"/>
        </a:p>
      </dgm:t>
    </dgm:pt>
    <dgm:pt modelId="{9A7D4E39-FB64-492F-9649-EE926099266B}">
      <dgm:prSet/>
      <dgm:spPr/>
      <dgm:t>
        <a:bodyPr/>
        <a:lstStyle/>
        <a:p>
          <a:pPr rtl="0"/>
          <a:r>
            <a:rPr lang="ka-GE" dirty="0" smtClean="0"/>
            <a:t>თანაავტორთა რაოდენობას</a:t>
          </a:r>
          <a:endParaRPr lang="nb-NO" dirty="0"/>
        </a:p>
      </dgm:t>
    </dgm:pt>
    <dgm:pt modelId="{1DADAB07-A112-4EED-82F6-3264E71BA16F}" type="parTrans" cxnId="{5DFB6084-83B4-42A9-A782-F9636F08399A}">
      <dgm:prSet/>
      <dgm:spPr/>
      <dgm:t>
        <a:bodyPr/>
        <a:lstStyle/>
        <a:p>
          <a:endParaRPr lang="en-US"/>
        </a:p>
      </dgm:t>
    </dgm:pt>
    <dgm:pt modelId="{054731A8-C5F9-4D21-B195-FCF66977B4BC}" type="sibTrans" cxnId="{5DFB6084-83B4-42A9-A782-F9636F08399A}">
      <dgm:prSet/>
      <dgm:spPr/>
      <dgm:t>
        <a:bodyPr/>
        <a:lstStyle/>
        <a:p>
          <a:endParaRPr lang="en-US"/>
        </a:p>
      </dgm:t>
    </dgm:pt>
    <dgm:pt modelId="{B10D12C1-A29A-4B06-A087-A48456C36445}" type="pres">
      <dgm:prSet presAssocID="{87C75FD4-4A4A-4E23-A326-B41E64580C26}" presName="linear" presStyleCnt="0">
        <dgm:presLayoutVars>
          <dgm:animLvl val="lvl"/>
          <dgm:resizeHandles val="exact"/>
        </dgm:presLayoutVars>
      </dgm:prSet>
      <dgm:spPr/>
      <dgm:t>
        <a:bodyPr/>
        <a:lstStyle/>
        <a:p>
          <a:endParaRPr lang="en-US"/>
        </a:p>
      </dgm:t>
    </dgm:pt>
    <dgm:pt modelId="{44CD2922-E4B4-4964-BAFB-ED6DFCDB112E}" type="pres">
      <dgm:prSet presAssocID="{F159DEF0-0660-4E66-BF5B-CD8284C3ADC6}" presName="parentText" presStyleLbl="node1" presStyleIdx="0" presStyleCnt="2">
        <dgm:presLayoutVars>
          <dgm:chMax val="0"/>
          <dgm:bulletEnabled val="1"/>
        </dgm:presLayoutVars>
      </dgm:prSet>
      <dgm:spPr/>
      <dgm:t>
        <a:bodyPr/>
        <a:lstStyle/>
        <a:p>
          <a:endParaRPr lang="en-US"/>
        </a:p>
      </dgm:t>
    </dgm:pt>
    <dgm:pt modelId="{6797C234-45F2-4AA5-A02F-D5A4F4C08FD9}" type="pres">
      <dgm:prSet presAssocID="{F159DEF0-0660-4E66-BF5B-CD8284C3ADC6}" presName="childText" presStyleLbl="revTx" presStyleIdx="0" presStyleCnt="2">
        <dgm:presLayoutVars>
          <dgm:bulletEnabled val="1"/>
        </dgm:presLayoutVars>
      </dgm:prSet>
      <dgm:spPr/>
      <dgm:t>
        <a:bodyPr/>
        <a:lstStyle/>
        <a:p>
          <a:endParaRPr lang="en-US"/>
        </a:p>
      </dgm:t>
    </dgm:pt>
    <dgm:pt modelId="{C6DDDDF2-A905-4D08-BF19-472A3B2D03AD}" type="pres">
      <dgm:prSet presAssocID="{D9B81B6E-D6DF-4831-9B4C-9481079AD80E}" presName="parentText" presStyleLbl="node1" presStyleIdx="1" presStyleCnt="2">
        <dgm:presLayoutVars>
          <dgm:chMax val="0"/>
          <dgm:bulletEnabled val="1"/>
        </dgm:presLayoutVars>
      </dgm:prSet>
      <dgm:spPr/>
      <dgm:t>
        <a:bodyPr/>
        <a:lstStyle/>
        <a:p>
          <a:endParaRPr lang="en-US"/>
        </a:p>
      </dgm:t>
    </dgm:pt>
    <dgm:pt modelId="{457145E1-CA81-42A1-AC52-612AF716E78C}" type="pres">
      <dgm:prSet presAssocID="{D9B81B6E-D6DF-4831-9B4C-9481079AD80E}" presName="childText" presStyleLbl="revTx" presStyleIdx="1" presStyleCnt="2">
        <dgm:presLayoutVars>
          <dgm:bulletEnabled val="1"/>
        </dgm:presLayoutVars>
      </dgm:prSet>
      <dgm:spPr/>
      <dgm:t>
        <a:bodyPr/>
        <a:lstStyle/>
        <a:p>
          <a:endParaRPr lang="en-US"/>
        </a:p>
      </dgm:t>
    </dgm:pt>
  </dgm:ptLst>
  <dgm:cxnLst>
    <dgm:cxn modelId="{DB613940-6BB7-4285-BBBF-0C1D10D7680B}" srcId="{87C75FD4-4A4A-4E23-A326-B41E64580C26}" destId="{F159DEF0-0660-4E66-BF5B-CD8284C3ADC6}" srcOrd="0" destOrd="0" parTransId="{654F8324-DD20-4A9C-990E-53019D88BAAA}" sibTransId="{FEEB8B9B-F84E-45DC-B91B-5A574C6889C4}"/>
    <dgm:cxn modelId="{3F0DAA16-FEDC-4B10-9DA1-A86B87672A5F}" type="presOf" srcId="{8BCAD855-A300-4CF7-8C8B-8D16C05FBA8E}" destId="{457145E1-CA81-42A1-AC52-612AF716E78C}" srcOrd="0" destOrd="2" presId="urn:microsoft.com/office/officeart/2005/8/layout/vList2"/>
    <dgm:cxn modelId="{CDA164EE-EBB6-45AA-829A-252F249A2044}" type="presOf" srcId="{9A7D4E39-FB64-492F-9649-EE926099266B}" destId="{457145E1-CA81-42A1-AC52-612AF716E78C}" srcOrd="0" destOrd="1" presId="urn:microsoft.com/office/officeart/2005/8/layout/vList2"/>
    <dgm:cxn modelId="{B2CA4B60-2349-431E-AE75-BEDFA3D93407}" type="presOf" srcId="{D707818D-FBCA-4402-BF59-99F160EC74D8}" destId="{6797C234-45F2-4AA5-A02F-D5A4F4C08FD9}" srcOrd="0" destOrd="0" presId="urn:microsoft.com/office/officeart/2005/8/layout/vList2"/>
    <dgm:cxn modelId="{51BF6F8E-8321-4959-9B60-06D77AA13130}" type="presOf" srcId="{FCA8D8BC-E50A-4749-9DB7-32E324CC1BEB}" destId="{6797C234-45F2-4AA5-A02F-D5A4F4C08FD9}" srcOrd="0" destOrd="1" presId="urn:microsoft.com/office/officeart/2005/8/layout/vList2"/>
    <dgm:cxn modelId="{B989AE31-F827-45D7-8AEA-A091294D6409}" srcId="{D9B81B6E-D6DF-4831-9B4C-9481079AD80E}" destId="{8BCAD855-A300-4CF7-8C8B-8D16C05FBA8E}" srcOrd="2" destOrd="0" parTransId="{A89707C4-D9F0-4EEF-AF06-6BB33007A630}" sibTransId="{BEE23208-21C3-428A-A5F8-9D00794F2A93}"/>
    <dgm:cxn modelId="{7FE3CFC5-9C15-43F2-ACA3-6337152BED38}" type="presOf" srcId="{87C75FD4-4A4A-4E23-A326-B41E64580C26}" destId="{B10D12C1-A29A-4B06-A087-A48456C36445}" srcOrd="0" destOrd="0" presId="urn:microsoft.com/office/officeart/2005/8/layout/vList2"/>
    <dgm:cxn modelId="{F6F09802-F3D3-457B-92A2-6C2484EF4298}" type="presOf" srcId="{F159DEF0-0660-4E66-BF5B-CD8284C3ADC6}" destId="{44CD2922-E4B4-4964-BAFB-ED6DFCDB112E}" srcOrd="0" destOrd="0" presId="urn:microsoft.com/office/officeart/2005/8/layout/vList2"/>
    <dgm:cxn modelId="{5DFB6084-83B4-42A9-A782-F9636F08399A}" srcId="{D9B81B6E-D6DF-4831-9B4C-9481079AD80E}" destId="{9A7D4E39-FB64-492F-9649-EE926099266B}" srcOrd="1" destOrd="0" parTransId="{1DADAB07-A112-4EED-82F6-3264E71BA16F}" sibTransId="{054731A8-C5F9-4D21-B195-FCF66977B4BC}"/>
    <dgm:cxn modelId="{63C2A5DA-ACA2-4A04-A234-63F8EBB873AA}" type="presOf" srcId="{DA5D9EB7-C8CA-4A1F-B36D-A818A97D8460}" destId="{457145E1-CA81-42A1-AC52-612AF716E78C}" srcOrd="0" destOrd="0" presId="urn:microsoft.com/office/officeart/2005/8/layout/vList2"/>
    <dgm:cxn modelId="{586EE71D-3277-4C02-B507-D96A497B3B80}" type="presOf" srcId="{D9B81B6E-D6DF-4831-9B4C-9481079AD80E}" destId="{C6DDDDF2-A905-4D08-BF19-472A3B2D03AD}" srcOrd="0" destOrd="0" presId="urn:microsoft.com/office/officeart/2005/8/layout/vList2"/>
    <dgm:cxn modelId="{12F3E113-0FD1-4F61-B0A3-0EA7BC2E1A6A}" srcId="{F159DEF0-0660-4E66-BF5B-CD8284C3ADC6}" destId="{FCA8D8BC-E50A-4749-9DB7-32E324CC1BEB}" srcOrd="1" destOrd="0" parTransId="{C818C3AC-FDDB-4CE5-942B-82C92C1A7BE9}" sibTransId="{FD00DCF5-E705-4F36-8FA2-D175F9712F15}"/>
    <dgm:cxn modelId="{D4D913FF-61E3-4762-B7A0-951D7321858B}" srcId="{F159DEF0-0660-4E66-BF5B-CD8284C3ADC6}" destId="{D707818D-FBCA-4402-BF59-99F160EC74D8}" srcOrd="0" destOrd="0" parTransId="{057310B5-6A25-4A78-9586-95CE4821794E}" sibTransId="{B07A6946-8425-436E-81A5-636D24652024}"/>
    <dgm:cxn modelId="{C2EFE429-FD0E-40DF-A128-762156243012}" srcId="{87C75FD4-4A4A-4E23-A326-B41E64580C26}" destId="{D9B81B6E-D6DF-4831-9B4C-9481079AD80E}" srcOrd="1" destOrd="0" parTransId="{497DCB02-B97D-40CE-BD42-8C82B85976A6}" sibTransId="{32731D47-C2AF-49C6-A9F9-6DD750ACDABE}"/>
    <dgm:cxn modelId="{A334720B-0581-4F74-9C07-35FA90A185C6}" srcId="{D9B81B6E-D6DF-4831-9B4C-9481079AD80E}" destId="{DA5D9EB7-C8CA-4A1F-B36D-A818A97D8460}" srcOrd="0" destOrd="0" parTransId="{B34EA08A-4773-4DE7-8F93-29EF9DF72446}" sibTransId="{3FAD1B37-0A81-4969-9A1E-FF6414F7AD78}"/>
    <dgm:cxn modelId="{93C81651-76F9-4D94-9731-5ECEC825D60E}" type="presParOf" srcId="{B10D12C1-A29A-4B06-A087-A48456C36445}" destId="{44CD2922-E4B4-4964-BAFB-ED6DFCDB112E}" srcOrd="0" destOrd="0" presId="urn:microsoft.com/office/officeart/2005/8/layout/vList2"/>
    <dgm:cxn modelId="{79A3DD9E-5448-4081-91C7-D32DC872728A}" type="presParOf" srcId="{B10D12C1-A29A-4B06-A087-A48456C36445}" destId="{6797C234-45F2-4AA5-A02F-D5A4F4C08FD9}" srcOrd="1" destOrd="0" presId="urn:microsoft.com/office/officeart/2005/8/layout/vList2"/>
    <dgm:cxn modelId="{48F779CE-AEBC-4AF1-97BD-D94843BE1DCA}" type="presParOf" srcId="{B10D12C1-A29A-4B06-A087-A48456C36445}" destId="{C6DDDDF2-A905-4D08-BF19-472A3B2D03AD}" srcOrd="2" destOrd="0" presId="urn:microsoft.com/office/officeart/2005/8/layout/vList2"/>
    <dgm:cxn modelId="{0567AE56-9321-4761-89BA-FF4DF6E50731}" type="presParOf" srcId="{B10D12C1-A29A-4B06-A087-A48456C36445}" destId="{457145E1-CA81-42A1-AC52-612AF716E7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26108-DA18-4423-AA6F-91F6A17DB921}" type="doc">
      <dgm:prSet loTypeId="urn:microsoft.com/office/officeart/2005/8/layout/hList1" loCatId="list" qsTypeId="urn:microsoft.com/office/officeart/2005/8/quickstyle/simple2" qsCatId="simple" csTypeId="urn:microsoft.com/office/officeart/2005/8/colors/accent0_2" csCatId="mainScheme" phldr="1"/>
      <dgm:spPr/>
      <dgm:t>
        <a:bodyPr/>
        <a:lstStyle/>
        <a:p>
          <a:endParaRPr lang="en-US"/>
        </a:p>
      </dgm:t>
    </dgm:pt>
    <dgm:pt modelId="{E1D82591-8530-4A5C-8CB3-3E2C82C26FD8}">
      <dgm:prSet phldrT="[Text]"/>
      <dgm:spPr/>
      <dgm:t>
        <a:bodyPr/>
        <a:lstStyle/>
        <a:p>
          <a:r>
            <a:rPr lang="en-GB" b="1" dirty="0" smtClean="0"/>
            <a:t>IF</a:t>
          </a:r>
          <a:endParaRPr lang="en-US" b="1" dirty="0"/>
        </a:p>
      </dgm:t>
    </dgm:pt>
    <dgm:pt modelId="{CEDAA8A5-4CAF-4BF1-9183-D037A0E54B03}" type="parTrans" cxnId="{EC06FAEF-B961-40C7-A0A6-FBD486308FD6}">
      <dgm:prSet/>
      <dgm:spPr/>
      <dgm:t>
        <a:bodyPr/>
        <a:lstStyle/>
        <a:p>
          <a:endParaRPr lang="en-US"/>
        </a:p>
      </dgm:t>
    </dgm:pt>
    <dgm:pt modelId="{066A82C6-9B3D-41C9-98CE-52C3230F9954}" type="sibTrans" cxnId="{EC06FAEF-B961-40C7-A0A6-FBD486308FD6}">
      <dgm:prSet/>
      <dgm:spPr/>
      <dgm:t>
        <a:bodyPr/>
        <a:lstStyle/>
        <a:p>
          <a:endParaRPr lang="en-US"/>
        </a:p>
      </dgm:t>
    </dgm:pt>
    <dgm:pt modelId="{BF2A3DC9-719A-47F4-996E-5569091599DE}">
      <dgm:prSet phldrT="[Text]"/>
      <dgm:spPr/>
      <dgm:t>
        <a:bodyPr/>
        <a:lstStyle/>
        <a:p>
          <a:r>
            <a:rPr lang="en-GB" b="1" dirty="0" smtClean="0"/>
            <a:t>SJR</a:t>
          </a:r>
          <a:endParaRPr lang="en-US" b="1" dirty="0"/>
        </a:p>
      </dgm:t>
    </dgm:pt>
    <dgm:pt modelId="{5E64E0A5-D309-4AD2-8435-41F974E86057}" type="parTrans" cxnId="{6D95D79B-9DD3-499A-AA57-621E46CD999F}">
      <dgm:prSet/>
      <dgm:spPr/>
      <dgm:t>
        <a:bodyPr/>
        <a:lstStyle/>
        <a:p>
          <a:endParaRPr lang="en-US"/>
        </a:p>
      </dgm:t>
    </dgm:pt>
    <dgm:pt modelId="{DF2BC83F-2DBE-4E0C-87D0-3FA7C542E39C}" type="sibTrans" cxnId="{6D95D79B-9DD3-499A-AA57-621E46CD999F}">
      <dgm:prSet/>
      <dgm:spPr/>
      <dgm:t>
        <a:bodyPr/>
        <a:lstStyle/>
        <a:p>
          <a:endParaRPr lang="en-US"/>
        </a:p>
      </dgm:t>
    </dgm:pt>
    <dgm:pt modelId="{99F2EC04-C5D2-4361-853E-A56393C641E7}">
      <dgm:prSet phldrT="[Text]"/>
      <dgm:spPr/>
      <dgm:t>
        <a:bodyPr/>
        <a:lstStyle/>
        <a:p>
          <a:r>
            <a:rPr lang="ka-GE" dirty="0" smtClean="0"/>
            <a:t>ითვალისწინებს არა მხოლოდ ციტირების საერთო რაოდენობას, არამედ ციტირების მონაცემებს წლების მიხედვით + ხარისხობრივ მაჩვენებელი</a:t>
          </a:r>
          <a:endParaRPr lang="en-US" dirty="0"/>
        </a:p>
      </dgm:t>
    </dgm:pt>
    <dgm:pt modelId="{46F5F5C4-1E99-4C86-8867-EE3DD2F19EBC}" type="parTrans" cxnId="{46632804-B95C-493A-88BE-DC8102897031}">
      <dgm:prSet/>
      <dgm:spPr/>
      <dgm:t>
        <a:bodyPr/>
        <a:lstStyle/>
        <a:p>
          <a:endParaRPr lang="en-US"/>
        </a:p>
      </dgm:t>
    </dgm:pt>
    <dgm:pt modelId="{92DCF008-CE5E-4D48-90A3-87693125AE8F}" type="sibTrans" cxnId="{46632804-B95C-493A-88BE-DC8102897031}">
      <dgm:prSet/>
      <dgm:spPr/>
      <dgm:t>
        <a:bodyPr/>
        <a:lstStyle/>
        <a:p>
          <a:endParaRPr lang="en-US"/>
        </a:p>
      </dgm:t>
    </dgm:pt>
    <dgm:pt modelId="{4B0BD64A-EB54-4486-8F07-D5E3F30C0F04}">
      <dgm:prSet phldrT="[Text]"/>
      <dgm:spPr/>
      <dgm:t>
        <a:bodyPr/>
        <a:lstStyle/>
        <a:p>
          <a:r>
            <a:rPr lang="ka-GE" b="0" dirty="0" smtClean="0"/>
            <a:t>ჟურნალის წლიური სტატიების ციტირებათა რიცხვი </a:t>
          </a:r>
          <a:r>
            <a:rPr lang="ka-GE" b="1" dirty="0" smtClean="0"/>
            <a:t>/ </a:t>
          </a:r>
          <a:r>
            <a:rPr lang="ka-GE" b="0" dirty="0" smtClean="0"/>
            <a:t>ამ ჟურნალში ბოლო 2 წლის განმავლობაში გამოქვეყნებული სტატიების რაოდენობა</a:t>
          </a:r>
          <a:endParaRPr lang="en-US" b="0" dirty="0"/>
        </a:p>
      </dgm:t>
    </dgm:pt>
    <dgm:pt modelId="{D6D88ACD-F171-458A-8EB3-A888FFD33BCA}" type="parTrans" cxnId="{2F54BCF9-6873-48B7-BB59-F4D5DA636052}">
      <dgm:prSet/>
      <dgm:spPr/>
      <dgm:t>
        <a:bodyPr/>
        <a:lstStyle/>
        <a:p>
          <a:endParaRPr lang="en-US"/>
        </a:p>
      </dgm:t>
    </dgm:pt>
    <dgm:pt modelId="{854A6FB2-C033-4B48-A2FF-1AFF00D2C45F}" type="sibTrans" cxnId="{2F54BCF9-6873-48B7-BB59-F4D5DA636052}">
      <dgm:prSet/>
      <dgm:spPr/>
      <dgm:t>
        <a:bodyPr/>
        <a:lstStyle/>
        <a:p>
          <a:endParaRPr lang="en-US"/>
        </a:p>
      </dgm:t>
    </dgm:pt>
    <dgm:pt modelId="{29FDB0FD-F096-45E9-B65F-5E442D5EB739}" type="pres">
      <dgm:prSet presAssocID="{C4926108-DA18-4423-AA6F-91F6A17DB921}" presName="Name0" presStyleCnt="0">
        <dgm:presLayoutVars>
          <dgm:dir/>
          <dgm:animLvl val="lvl"/>
          <dgm:resizeHandles val="exact"/>
        </dgm:presLayoutVars>
      </dgm:prSet>
      <dgm:spPr/>
      <dgm:t>
        <a:bodyPr/>
        <a:lstStyle/>
        <a:p>
          <a:endParaRPr lang="en-US"/>
        </a:p>
      </dgm:t>
    </dgm:pt>
    <dgm:pt modelId="{D380F6D5-2AF1-4E42-A6C7-5C0069F26602}" type="pres">
      <dgm:prSet presAssocID="{E1D82591-8530-4A5C-8CB3-3E2C82C26FD8}" presName="composite" presStyleCnt="0"/>
      <dgm:spPr/>
    </dgm:pt>
    <dgm:pt modelId="{ABEE442F-BF69-4715-9262-B525DC9ECC2A}" type="pres">
      <dgm:prSet presAssocID="{E1D82591-8530-4A5C-8CB3-3E2C82C26FD8}" presName="parTx" presStyleLbl="alignNode1" presStyleIdx="0" presStyleCnt="2">
        <dgm:presLayoutVars>
          <dgm:chMax val="0"/>
          <dgm:chPref val="0"/>
          <dgm:bulletEnabled val="1"/>
        </dgm:presLayoutVars>
      </dgm:prSet>
      <dgm:spPr/>
      <dgm:t>
        <a:bodyPr/>
        <a:lstStyle/>
        <a:p>
          <a:endParaRPr lang="en-US"/>
        </a:p>
      </dgm:t>
    </dgm:pt>
    <dgm:pt modelId="{BA32DF56-3AFA-4AD9-8C44-E60D0D2A8F72}" type="pres">
      <dgm:prSet presAssocID="{E1D82591-8530-4A5C-8CB3-3E2C82C26FD8}" presName="desTx" presStyleLbl="alignAccFollowNode1" presStyleIdx="0" presStyleCnt="2">
        <dgm:presLayoutVars>
          <dgm:bulletEnabled val="1"/>
        </dgm:presLayoutVars>
      </dgm:prSet>
      <dgm:spPr/>
      <dgm:t>
        <a:bodyPr/>
        <a:lstStyle/>
        <a:p>
          <a:endParaRPr lang="en-US"/>
        </a:p>
      </dgm:t>
    </dgm:pt>
    <dgm:pt modelId="{7A5619D1-5B48-4698-8390-2D8DD02CF5C3}" type="pres">
      <dgm:prSet presAssocID="{066A82C6-9B3D-41C9-98CE-52C3230F9954}" presName="space" presStyleCnt="0"/>
      <dgm:spPr/>
    </dgm:pt>
    <dgm:pt modelId="{13BA7E0C-2853-4B30-AD8B-AB8F93C7CAAA}" type="pres">
      <dgm:prSet presAssocID="{BF2A3DC9-719A-47F4-996E-5569091599DE}" presName="composite" presStyleCnt="0"/>
      <dgm:spPr/>
    </dgm:pt>
    <dgm:pt modelId="{3AAD9908-6453-4CF6-99C7-F5F8140235DD}" type="pres">
      <dgm:prSet presAssocID="{BF2A3DC9-719A-47F4-996E-5569091599DE}" presName="parTx" presStyleLbl="alignNode1" presStyleIdx="1" presStyleCnt="2">
        <dgm:presLayoutVars>
          <dgm:chMax val="0"/>
          <dgm:chPref val="0"/>
          <dgm:bulletEnabled val="1"/>
        </dgm:presLayoutVars>
      </dgm:prSet>
      <dgm:spPr/>
      <dgm:t>
        <a:bodyPr/>
        <a:lstStyle/>
        <a:p>
          <a:endParaRPr lang="en-US"/>
        </a:p>
      </dgm:t>
    </dgm:pt>
    <dgm:pt modelId="{365C7E46-B443-4FD5-9820-815006027C9E}" type="pres">
      <dgm:prSet presAssocID="{BF2A3DC9-719A-47F4-996E-5569091599DE}" presName="desTx" presStyleLbl="alignAccFollowNode1" presStyleIdx="1" presStyleCnt="2">
        <dgm:presLayoutVars>
          <dgm:bulletEnabled val="1"/>
        </dgm:presLayoutVars>
      </dgm:prSet>
      <dgm:spPr/>
      <dgm:t>
        <a:bodyPr/>
        <a:lstStyle/>
        <a:p>
          <a:endParaRPr lang="en-US"/>
        </a:p>
      </dgm:t>
    </dgm:pt>
  </dgm:ptLst>
  <dgm:cxnLst>
    <dgm:cxn modelId="{2F54BCF9-6873-48B7-BB59-F4D5DA636052}" srcId="{E1D82591-8530-4A5C-8CB3-3E2C82C26FD8}" destId="{4B0BD64A-EB54-4486-8F07-D5E3F30C0F04}" srcOrd="0" destOrd="0" parTransId="{D6D88ACD-F171-458A-8EB3-A888FFD33BCA}" sibTransId="{854A6FB2-C033-4B48-A2FF-1AFF00D2C45F}"/>
    <dgm:cxn modelId="{D544F92A-27DF-4C0E-AF5E-70DC263A96E9}" type="presOf" srcId="{E1D82591-8530-4A5C-8CB3-3E2C82C26FD8}" destId="{ABEE442F-BF69-4715-9262-B525DC9ECC2A}" srcOrd="0" destOrd="0" presId="urn:microsoft.com/office/officeart/2005/8/layout/hList1"/>
    <dgm:cxn modelId="{718D4E74-9C86-4E19-8852-19A7A9AD53EE}" type="presOf" srcId="{4B0BD64A-EB54-4486-8F07-D5E3F30C0F04}" destId="{BA32DF56-3AFA-4AD9-8C44-E60D0D2A8F72}" srcOrd="0" destOrd="0" presId="urn:microsoft.com/office/officeart/2005/8/layout/hList1"/>
    <dgm:cxn modelId="{EC06FAEF-B961-40C7-A0A6-FBD486308FD6}" srcId="{C4926108-DA18-4423-AA6F-91F6A17DB921}" destId="{E1D82591-8530-4A5C-8CB3-3E2C82C26FD8}" srcOrd="0" destOrd="0" parTransId="{CEDAA8A5-4CAF-4BF1-9183-D037A0E54B03}" sibTransId="{066A82C6-9B3D-41C9-98CE-52C3230F9954}"/>
    <dgm:cxn modelId="{D5520423-5566-42BD-8BE2-212796610CA0}" type="presOf" srcId="{BF2A3DC9-719A-47F4-996E-5569091599DE}" destId="{3AAD9908-6453-4CF6-99C7-F5F8140235DD}" srcOrd="0" destOrd="0" presId="urn:microsoft.com/office/officeart/2005/8/layout/hList1"/>
    <dgm:cxn modelId="{F68B727C-7AB0-4FC9-995B-28323E01CE28}" type="presOf" srcId="{C4926108-DA18-4423-AA6F-91F6A17DB921}" destId="{29FDB0FD-F096-45E9-B65F-5E442D5EB739}" srcOrd="0" destOrd="0" presId="urn:microsoft.com/office/officeart/2005/8/layout/hList1"/>
    <dgm:cxn modelId="{68D4E1AE-76D4-4841-B3F9-C57AFD32175E}" type="presOf" srcId="{99F2EC04-C5D2-4361-853E-A56393C641E7}" destId="{365C7E46-B443-4FD5-9820-815006027C9E}" srcOrd="0" destOrd="0" presId="urn:microsoft.com/office/officeart/2005/8/layout/hList1"/>
    <dgm:cxn modelId="{46632804-B95C-493A-88BE-DC8102897031}" srcId="{BF2A3DC9-719A-47F4-996E-5569091599DE}" destId="{99F2EC04-C5D2-4361-853E-A56393C641E7}" srcOrd="0" destOrd="0" parTransId="{46F5F5C4-1E99-4C86-8867-EE3DD2F19EBC}" sibTransId="{92DCF008-CE5E-4D48-90A3-87693125AE8F}"/>
    <dgm:cxn modelId="{6D95D79B-9DD3-499A-AA57-621E46CD999F}" srcId="{C4926108-DA18-4423-AA6F-91F6A17DB921}" destId="{BF2A3DC9-719A-47F4-996E-5569091599DE}" srcOrd="1" destOrd="0" parTransId="{5E64E0A5-D309-4AD2-8435-41F974E86057}" sibTransId="{DF2BC83F-2DBE-4E0C-87D0-3FA7C542E39C}"/>
    <dgm:cxn modelId="{D3B99702-CE2E-4E82-B297-2B2FDB056EDD}" type="presParOf" srcId="{29FDB0FD-F096-45E9-B65F-5E442D5EB739}" destId="{D380F6D5-2AF1-4E42-A6C7-5C0069F26602}" srcOrd="0" destOrd="0" presId="urn:microsoft.com/office/officeart/2005/8/layout/hList1"/>
    <dgm:cxn modelId="{90E1B38D-3A8D-49D9-835D-FC10B41765B6}" type="presParOf" srcId="{D380F6D5-2AF1-4E42-A6C7-5C0069F26602}" destId="{ABEE442F-BF69-4715-9262-B525DC9ECC2A}" srcOrd="0" destOrd="0" presId="urn:microsoft.com/office/officeart/2005/8/layout/hList1"/>
    <dgm:cxn modelId="{75595101-80A3-477E-9EDF-150DE4CEA641}" type="presParOf" srcId="{D380F6D5-2AF1-4E42-A6C7-5C0069F26602}" destId="{BA32DF56-3AFA-4AD9-8C44-E60D0D2A8F72}" srcOrd="1" destOrd="0" presId="urn:microsoft.com/office/officeart/2005/8/layout/hList1"/>
    <dgm:cxn modelId="{92B3C4DE-059E-43FE-B368-8F090E1E0791}" type="presParOf" srcId="{29FDB0FD-F096-45E9-B65F-5E442D5EB739}" destId="{7A5619D1-5B48-4698-8390-2D8DD02CF5C3}" srcOrd="1" destOrd="0" presId="urn:microsoft.com/office/officeart/2005/8/layout/hList1"/>
    <dgm:cxn modelId="{2C0DEF7F-4103-4CF9-A9DC-B5C51AE7077D}" type="presParOf" srcId="{29FDB0FD-F096-45E9-B65F-5E442D5EB739}" destId="{13BA7E0C-2853-4B30-AD8B-AB8F93C7CAAA}" srcOrd="2" destOrd="0" presId="urn:microsoft.com/office/officeart/2005/8/layout/hList1"/>
    <dgm:cxn modelId="{B06E3439-8BEB-4148-904B-637F061EBF90}" type="presParOf" srcId="{13BA7E0C-2853-4B30-AD8B-AB8F93C7CAAA}" destId="{3AAD9908-6453-4CF6-99C7-F5F8140235DD}" srcOrd="0" destOrd="0" presId="urn:microsoft.com/office/officeart/2005/8/layout/hList1"/>
    <dgm:cxn modelId="{DEBCCB15-9818-4844-B10B-1ADCC54B9B5B}" type="presParOf" srcId="{13BA7E0C-2853-4B30-AD8B-AB8F93C7CAAA}" destId="{365C7E46-B443-4FD5-9820-815006027C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1536B-753B-468E-803A-EF29B05CF988}"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en-US"/>
        </a:p>
      </dgm:t>
    </dgm:pt>
    <dgm:pt modelId="{2473E8A9-8E79-4C44-83F8-7DD53CB78D00}">
      <dgm:prSet/>
      <dgm:spPr/>
      <dgm:t>
        <a:bodyPr/>
        <a:lstStyle/>
        <a:p>
          <a:pPr rtl="0"/>
          <a:r>
            <a:rPr lang="ka-GE" b="1" dirty="0" smtClean="0">
              <a:solidFill>
                <a:srgbClr val="FF0000"/>
              </a:solidFill>
            </a:rPr>
            <a:t>კვლევის მნიშვნელობა</a:t>
          </a:r>
          <a:endParaRPr lang="nb-NO" b="1" dirty="0">
            <a:solidFill>
              <a:srgbClr val="FF0000"/>
            </a:solidFill>
          </a:endParaRPr>
        </a:p>
      </dgm:t>
    </dgm:pt>
    <dgm:pt modelId="{B353B18E-A33D-4DAC-BB4E-A6A446106346}" type="parTrans" cxnId="{DB6DE3E6-9052-4834-AFFB-E2AD50886FC8}">
      <dgm:prSet/>
      <dgm:spPr/>
      <dgm:t>
        <a:bodyPr/>
        <a:lstStyle/>
        <a:p>
          <a:endParaRPr lang="en-US"/>
        </a:p>
      </dgm:t>
    </dgm:pt>
    <dgm:pt modelId="{BCB40319-6FDA-45AD-AF4D-BF448D864625}" type="sibTrans" cxnId="{DB6DE3E6-9052-4834-AFFB-E2AD50886FC8}">
      <dgm:prSet/>
      <dgm:spPr/>
      <dgm:t>
        <a:bodyPr/>
        <a:lstStyle/>
        <a:p>
          <a:endParaRPr lang="en-US"/>
        </a:p>
      </dgm:t>
    </dgm:pt>
    <dgm:pt modelId="{E01A4EE7-A1CD-4FE4-966A-DC088287000B}">
      <dgm:prSet/>
      <dgm:spPr/>
      <dgm:t>
        <a:bodyPr/>
        <a:lstStyle/>
        <a:p>
          <a:pPr rtl="0"/>
          <a:r>
            <a:rPr lang="ka-GE" b="1" smtClean="0">
              <a:solidFill>
                <a:srgbClr val="FF0000"/>
              </a:solidFill>
            </a:rPr>
            <a:t>სიახლე</a:t>
          </a:r>
          <a:endParaRPr lang="nb-NO" b="1">
            <a:solidFill>
              <a:srgbClr val="FF0000"/>
            </a:solidFill>
          </a:endParaRPr>
        </a:p>
      </dgm:t>
    </dgm:pt>
    <dgm:pt modelId="{4CE46808-CCC6-4B41-B99E-EAA758E88449}" type="parTrans" cxnId="{D8E80E60-3D82-444C-A806-92AEFE29A1EF}">
      <dgm:prSet/>
      <dgm:spPr/>
      <dgm:t>
        <a:bodyPr/>
        <a:lstStyle/>
        <a:p>
          <a:endParaRPr lang="en-US"/>
        </a:p>
      </dgm:t>
    </dgm:pt>
    <dgm:pt modelId="{77411823-4F24-43A0-B897-01064082E985}" type="sibTrans" cxnId="{D8E80E60-3D82-444C-A806-92AEFE29A1EF}">
      <dgm:prSet/>
      <dgm:spPr/>
      <dgm:t>
        <a:bodyPr/>
        <a:lstStyle/>
        <a:p>
          <a:endParaRPr lang="en-US"/>
        </a:p>
      </dgm:t>
    </dgm:pt>
    <dgm:pt modelId="{F9416C24-ADD4-45E6-B8CC-90E269C3ACEB}">
      <dgm:prSet/>
      <dgm:spPr/>
      <dgm:t>
        <a:bodyPr/>
        <a:lstStyle/>
        <a:p>
          <a:pPr rtl="0"/>
          <a:r>
            <a:rPr lang="ka-GE" b="1" smtClean="0">
              <a:solidFill>
                <a:srgbClr val="FF0000"/>
              </a:solidFill>
            </a:rPr>
            <a:t>სამეცნიერო დარგი</a:t>
          </a:r>
          <a:endParaRPr lang="nb-NO" b="1">
            <a:solidFill>
              <a:srgbClr val="FF0000"/>
            </a:solidFill>
          </a:endParaRPr>
        </a:p>
      </dgm:t>
    </dgm:pt>
    <dgm:pt modelId="{9AA1BBAF-5EB1-4707-9F82-9A7E1A2E4E88}" type="parTrans" cxnId="{CF3B8BBB-FF9A-4D6D-8456-B0234ED3B213}">
      <dgm:prSet/>
      <dgm:spPr/>
      <dgm:t>
        <a:bodyPr/>
        <a:lstStyle/>
        <a:p>
          <a:endParaRPr lang="en-US"/>
        </a:p>
      </dgm:t>
    </dgm:pt>
    <dgm:pt modelId="{61BC4328-DC5A-4F7D-AAA0-DC62B9B74BB5}" type="sibTrans" cxnId="{CF3B8BBB-FF9A-4D6D-8456-B0234ED3B213}">
      <dgm:prSet/>
      <dgm:spPr/>
      <dgm:t>
        <a:bodyPr/>
        <a:lstStyle/>
        <a:p>
          <a:endParaRPr lang="en-US"/>
        </a:p>
      </dgm:t>
    </dgm:pt>
    <dgm:pt modelId="{9396AB03-9B85-4406-A6B3-291A2D1FDE94}">
      <dgm:prSet/>
      <dgm:spPr/>
      <dgm:t>
        <a:bodyPr/>
        <a:lstStyle/>
        <a:p>
          <a:pPr rtl="0"/>
          <a:r>
            <a:rPr lang="ka-GE" b="1" smtClean="0">
              <a:solidFill>
                <a:schemeClr val="accent6">
                  <a:lumMod val="50000"/>
                </a:schemeClr>
              </a:solidFill>
            </a:rPr>
            <a:t>ავტორი</a:t>
          </a:r>
          <a:endParaRPr lang="nb-NO" b="1">
            <a:solidFill>
              <a:schemeClr val="accent6">
                <a:lumMod val="50000"/>
              </a:schemeClr>
            </a:solidFill>
          </a:endParaRPr>
        </a:p>
      </dgm:t>
    </dgm:pt>
    <dgm:pt modelId="{05763389-1A43-4FE2-AC14-7EC4665A4984}" type="parTrans" cxnId="{98934913-1916-4FCC-9FE5-FAE54BCF2F12}">
      <dgm:prSet/>
      <dgm:spPr/>
      <dgm:t>
        <a:bodyPr/>
        <a:lstStyle/>
        <a:p>
          <a:endParaRPr lang="en-US"/>
        </a:p>
      </dgm:t>
    </dgm:pt>
    <dgm:pt modelId="{C5A478BA-84F3-48AB-8FD9-90B99AB7297C}" type="sibTrans" cxnId="{98934913-1916-4FCC-9FE5-FAE54BCF2F12}">
      <dgm:prSet/>
      <dgm:spPr/>
      <dgm:t>
        <a:bodyPr/>
        <a:lstStyle/>
        <a:p>
          <a:endParaRPr lang="en-US"/>
        </a:p>
      </dgm:t>
    </dgm:pt>
    <dgm:pt modelId="{1F781A7F-BDF1-446E-94FF-4D1F18431718}">
      <dgm:prSet/>
      <dgm:spPr/>
      <dgm:t>
        <a:bodyPr/>
        <a:lstStyle/>
        <a:p>
          <a:pPr rtl="0"/>
          <a:r>
            <a:rPr lang="ka-GE" b="1" smtClean="0">
              <a:solidFill>
                <a:schemeClr val="accent6">
                  <a:lumMod val="50000"/>
                </a:schemeClr>
              </a:solidFill>
            </a:rPr>
            <a:t>ავტორთა რაოდენობა</a:t>
          </a:r>
          <a:endParaRPr lang="nb-NO" b="1">
            <a:solidFill>
              <a:schemeClr val="accent6">
                <a:lumMod val="50000"/>
              </a:schemeClr>
            </a:solidFill>
          </a:endParaRPr>
        </a:p>
      </dgm:t>
    </dgm:pt>
    <dgm:pt modelId="{E067686A-D3CA-41F7-ABE0-ECB5D088AF51}" type="parTrans" cxnId="{C8771263-E8A8-489C-A219-5EC928346986}">
      <dgm:prSet/>
      <dgm:spPr/>
      <dgm:t>
        <a:bodyPr/>
        <a:lstStyle/>
        <a:p>
          <a:endParaRPr lang="en-US"/>
        </a:p>
      </dgm:t>
    </dgm:pt>
    <dgm:pt modelId="{81760EAB-CF8F-4E3D-B4A9-AB51C2B6C92F}" type="sibTrans" cxnId="{C8771263-E8A8-489C-A219-5EC928346986}">
      <dgm:prSet/>
      <dgm:spPr/>
      <dgm:t>
        <a:bodyPr/>
        <a:lstStyle/>
        <a:p>
          <a:endParaRPr lang="en-US"/>
        </a:p>
      </dgm:t>
    </dgm:pt>
    <dgm:pt modelId="{35AF0F40-8CB7-4B8C-9639-325939F7A5A0}">
      <dgm:prSet/>
      <dgm:spPr/>
      <dgm:t>
        <a:bodyPr/>
        <a:lstStyle/>
        <a:p>
          <a:pPr rtl="0"/>
          <a:r>
            <a:rPr lang="ka-GE" b="1" smtClean="0">
              <a:solidFill>
                <a:schemeClr val="accent6">
                  <a:lumMod val="50000"/>
                </a:schemeClr>
              </a:solidFill>
            </a:rPr>
            <a:t>სათაურის ინფორმატიულობა</a:t>
          </a:r>
          <a:endParaRPr lang="nb-NO" b="1">
            <a:solidFill>
              <a:schemeClr val="accent6">
                <a:lumMod val="50000"/>
              </a:schemeClr>
            </a:solidFill>
          </a:endParaRPr>
        </a:p>
      </dgm:t>
    </dgm:pt>
    <dgm:pt modelId="{2301C8C6-04E9-4082-B559-80CE2CDFB5CD}" type="parTrans" cxnId="{880E87DA-0EFA-46C6-ADB6-700551719F56}">
      <dgm:prSet/>
      <dgm:spPr/>
      <dgm:t>
        <a:bodyPr/>
        <a:lstStyle/>
        <a:p>
          <a:endParaRPr lang="en-US"/>
        </a:p>
      </dgm:t>
    </dgm:pt>
    <dgm:pt modelId="{E07A509C-D80E-45B7-9BC4-7DF52919A694}" type="sibTrans" cxnId="{880E87DA-0EFA-46C6-ADB6-700551719F56}">
      <dgm:prSet/>
      <dgm:spPr/>
      <dgm:t>
        <a:bodyPr/>
        <a:lstStyle/>
        <a:p>
          <a:endParaRPr lang="en-US"/>
        </a:p>
      </dgm:t>
    </dgm:pt>
    <dgm:pt modelId="{D2F86B44-E8CB-481E-9335-FF7E1128A6BF}">
      <dgm:prSet/>
      <dgm:spPr/>
      <dgm:t>
        <a:bodyPr/>
        <a:lstStyle/>
        <a:p>
          <a:pPr rtl="0"/>
          <a:r>
            <a:rPr lang="ka-GE" b="1" smtClean="0">
              <a:solidFill>
                <a:schemeClr val="accent6">
                  <a:lumMod val="50000"/>
                </a:schemeClr>
              </a:solidFill>
            </a:rPr>
            <a:t>კვლევის დიზაინი</a:t>
          </a:r>
          <a:endParaRPr lang="nb-NO" b="1">
            <a:solidFill>
              <a:schemeClr val="accent6">
                <a:lumMod val="50000"/>
              </a:schemeClr>
            </a:solidFill>
          </a:endParaRPr>
        </a:p>
      </dgm:t>
    </dgm:pt>
    <dgm:pt modelId="{3D0232C6-B704-44E1-9C6E-5D450BD53972}" type="parTrans" cxnId="{C79E95AF-FCFF-431F-BD99-A31FB9291ABF}">
      <dgm:prSet/>
      <dgm:spPr/>
      <dgm:t>
        <a:bodyPr/>
        <a:lstStyle/>
        <a:p>
          <a:endParaRPr lang="en-US"/>
        </a:p>
      </dgm:t>
    </dgm:pt>
    <dgm:pt modelId="{0F9D4CFC-80FA-4B4C-A2B5-78AF7949436B}" type="sibTrans" cxnId="{C79E95AF-FCFF-431F-BD99-A31FB9291ABF}">
      <dgm:prSet/>
      <dgm:spPr/>
      <dgm:t>
        <a:bodyPr/>
        <a:lstStyle/>
        <a:p>
          <a:endParaRPr lang="en-US"/>
        </a:p>
      </dgm:t>
    </dgm:pt>
    <dgm:pt modelId="{F1C66BE8-1739-48FA-8E31-46ECEE94E3A0}">
      <dgm:prSet/>
      <dgm:spPr/>
      <dgm:t>
        <a:bodyPr/>
        <a:lstStyle/>
        <a:p>
          <a:pPr rtl="0"/>
          <a:r>
            <a:rPr lang="en-GB" b="1" smtClean="0">
              <a:solidFill>
                <a:schemeClr val="accent6">
                  <a:lumMod val="50000"/>
                </a:schemeClr>
              </a:solidFill>
            </a:rPr>
            <a:t>Etc…</a:t>
          </a:r>
          <a:endParaRPr lang="nb-NO" b="1">
            <a:solidFill>
              <a:schemeClr val="accent6">
                <a:lumMod val="50000"/>
              </a:schemeClr>
            </a:solidFill>
          </a:endParaRPr>
        </a:p>
      </dgm:t>
    </dgm:pt>
    <dgm:pt modelId="{A409F688-8CCA-4433-8DD7-3224E03EAE94}" type="parTrans" cxnId="{9184262F-152C-444C-A0E5-F6801E22DE81}">
      <dgm:prSet/>
      <dgm:spPr/>
      <dgm:t>
        <a:bodyPr/>
        <a:lstStyle/>
        <a:p>
          <a:endParaRPr lang="en-US"/>
        </a:p>
      </dgm:t>
    </dgm:pt>
    <dgm:pt modelId="{2C167015-FC20-4A85-8373-77528CEB0BB5}" type="sibTrans" cxnId="{9184262F-152C-444C-A0E5-F6801E22DE81}">
      <dgm:prSet/>
      <dgm:spPr/>
      <dgm:t>
        <a:bodyPr/>
        <a:lstStyle/>
        <a:p>
          <a:endParaRPr lang="en-US"/>
        </a:p>
      </dgm:t>
    </dgm:pt>
    <dgm:pt modelId="{A89458E0-6830-4A60-9577-525210EBE187}">
      <dgm:prSet/>
      <dgm:spPr/>
      <dgm:t>
        <a:bodyPr/>
        <a:lstStyle/>
        <a:p>
          <a:r>
            <a:rPr lang="ka-GE" b="1" dirty="0" smtClean="0">
              <a:solidFill>
                <a:schemeClr val="accent6">
                  <a:lumMod val="50000"/>
                </a:schemeClr>
              </a:solidFill>
            </a:rPr>
            <a:t>გრძელი/ კომპლექსური ტექსტი</a:t>
          </a:r>
          <a:endParaRPr lang="en-US" b="1" dirty="0">
            <a:solidFill>
              <a:schemeClr val="accent6">
                <a:lumMod val="50000"/>
              </a:schemeClr>
            </a:solidFill>
          </a:endParaRPr>
        </a:p>
      </dgm:t>
    </dgm:pt>
    <dgm:pt modelId="{2853D566-0C10-484C-9078-980106C9C6FA}" type="parTrans" cxnId="{85A09798-10FE-4559-81A5-98D13522BC51}">
      <dgm:prSet/>
      <dgm:spPr/>
      <dgm:t>
        <a:bodyPr/>
        <a:lstStyle/>
        <a:p>
          <a:endParaRPr lang="en-US"/>
        </a:p>
      </dgm:t>
    </dgm:pt>
    <dgm:pt modelId="{75732E2E-F9E1-44BF-88D1-3C72FC5C0337}" type="sibTrans" cxnId="{85A09798-10FE-4559-81A5-98D13522BC51}">
      <dgm:prSet/>
      <dgm:spPr/>
      <dgm:t>
        <a:bodyPr/>
        <a:lstStyle/>
        <a:p>
          <a:endParaRPr lang="en-US"/>
        </a:p>
      </dgm:t>
    </dgm:pt>
    <dgm:pt modelId="{89F0E236-BFDB-4A1B-A887-85D7CA31B01A}" type="pres">
      <dgm:prSet presAssocID="{3D71536B-753B-468E-803A-EF29B05CF988}" presName="Name0" presStyleCnt="0">
        <dgm:presLayoutVars>
          <dgm:dir/>
          <dgm:resizeHandles/>
        </dgm:presLayoutVars>
      </dgm:prSet>
      <dgm:spPr/>
      <dgm:t>
        <a:bodyPr/>
        <a:lstStyle/>
        <a:p>
          <a:endParaRPr lang="en-US"/>
        </a:p>
      </dgm:t>
    </dgm:pt>
    <dgm:pt modelId="{0FBC8630-1B91-4621-9390-83A802E92E58}" type="pres">
      <dgm:prSet presAssocID="{2473E8A9-8E79-4C44-83F8-7DD53CB78D00}" presName="compNode" presStyleCnt="0"/>
      <dgm:spPr/>
    </dgm:pt>
    <dgm:pt modelId="{A23DEB74-8548-4781-954C-E641CFEEBCD0}" type="pres">
      <dgm:prSet presAssocID="{2473E8A9-8E79-4C44-83F8-7DD53CB78D00}" presName="dummyConnPt" presStyleCnt="0"/>
      <dgm:spPr/>
    </dgm:pt>
    <dgm:pt modelId="{6C995B67-9518-4749-B618-EC4ABB9326FC}" type="pres">
      <dgm:prSet presAssocID="{2473E8A9-8E79-4C44-83F8-7DD53CB78D00}" presName="node" presStyleLbl="node1" presStyleIdx="0" presStyleCnt="9">
        <dgm:presLayoutVars>
          <dgm:bulletEnabled val="1"/>
        </dgm:presLayoutVars>
      </dgm:prSet>
      <dgm:spPr/>
      <dgm:t>
        <a:bodyPr/>
        <a:lstStyle/>
        <a:p>
          <a:endParaRPr lang="en-US"/>
        </a:p>
      </dgm:t>
    </dgm:pt>
    <dgm:pt modelId="{FEEF982E-D429-4B73-9AE5-EEA10F2632BA}" type="pres">
      <dgm:prSet presAssocID="{BCB40319-6FDA-45AD-AF4D-BF448D864625}" presName="sibTrans" presStyleLbl="bgSibTrans2D1" presStyleIdx="0" presStyleCnt="8"/>
      <dgm:spPr/>
      <dgm:t>
        <a:bodyPr/>
        <a:lstStyle/>
        <a:p>
          <a:endParaRPr lang="en-US"/>
        </a:p>
      </dgm:t>
    </dgm:pt>
    <dgm:pt modelId="{2AD2E011-E6C9-4F35-8865-EC74F8D6738B}" type="pres">
      <dgm:prSet presAssocID="{E01A4EE7-A1CD-4FE4-966A-DC088287000B}" presName="compNode" presStyleCnt="0"/>
      <dgm:spPr/>
    </dgm:pt>
    <dgm:pt modelId="{27B45C1E-F81C-4E84-B6A6-64DF5EF21D53}" type="pres">
      <dgm:prSet presAssocID="{E01A4EE7-A1CD-4FE4-966A-DC088287000B}" presName="dummyConnPt" presStyleCnt="0"/>
      <dgm:spPr/>
    </dgm:pt>
    <dgm:pt modelId="{B677775B-BF9E-4E11-8677-46D4EBA69BFD}" type="pres">
      <dgm:prSet presAssocID="{E01A4EE7-A1CD-4FE4-966A-DC088287000B}" presName="node" presStyleLbl="node1" presStyleIdx="1" presStyleCnt="9">
        <dgm:presLayoutVars>
          <dgm:bulletEnabled val="1"/>
        </dgm:presLayoutVars>
      </dgm:prSet>
      <dgm:spPr/>
      <dgm:t>
        <a:bodyPr/>
        <a:lstStyle/>
        <a:p>
          <a:endParaRPr lang="en-US"/>
        </a:p>
      </dgm:t>
    </dgm:pt>
    <dgm:pt modelId="{2B5C28C6-D8CA-4B08-9A73-3402885579F8}" type="pres">
      <dgm:prSet presAssocID="{77411823-4F24-43A0-B897-01064082E985}" presName="sibTrans" presStyleLbl="bgSibTrans2D1" presStyleIdx="1" presStyleCnt="8"/>
      <dgm:spPr/>
      <dgm:t>
        <a:bodyPr/>
        <a:lstStyle/>
        <a:p>
          <a:endParaRPr lang="en-US"/>
        </a:p>
      </dgm:t>
    </dgm:pt>
    <dgm:pt modelId="{409F4027-0D16-42F6-BA67-8E27493FE376}" type="pres">
      <dgm:prSet presAssocID="{F9416C24-ADD4-45E6-B8CC-90E269C3ACEB}" presName="compNode" presStyleCnt="0"/>
      <dgm:spPr/>
    </dgm:pt>
    <dgm:pt modelId="{61E1E372-8988-4D99-89DC-5EAA09E3E1A2}" type="pres">
      <dgm:prSet presAssocID="{F9416C24-ADD4-45E6-B8CC-90E269C3ACEB}" presName="dummyConnPt" presStyleCnt="0"/>
      <dgm:spPr/>
    </dgm:pt>
    <dgm:pt modelId="{C140A093-636D-492D-B7AD-5C0C17E21226}" type="pres">
      <dgm:prSet presAssocID="{F9416C24-ADD4-45E6-B8CC-90E269C3ACEB}" presName="node" presStyleLbl="node1" presStyleIdx="2" presStyleCnt="9">
        <dgm:presLayoutVars>
          <dgm:bulletEnabled val="1"/>
        </dgm:presLayoutVars>
      </dgm:prSet>
      <dgm:spPr/>
      <dgm:t>
        <a:bodyPr/>
        <a:lstStyle/>
        <a:p>
          <a:endParaRPr lang="en-US"/>
        </a:p>
      </dgm:t>
    </dgm:pt>
    <dgm:pt modelId="{33450D18-3369-4DBA-AE88-1EDB44320214}" type="pres">
      <dgm:prSet presAssocID="{61BC4328-DC5A-4F7D-AAA0-DC62B9B74BB5}" presName="sibTrans" presStyleLbl="bgSibTrans2D1" presStyleIdx="2" presStyleCnt="8"/>
      <dgm:spPr/>
      <dgm:t>
        <a:bodyPr/>
        <a:lstStyle/>
        <a:p>
          <a:endParaRPr lang="en-US"/>
        </a:p>
      </dgm:t>
    </dgm:pt>
    <dgm:pt modelId="{0B30081F-D94A-4ECF-B638-309243D15AE9}" type="pres">
      <dgm:prSet presAssocID="{9396AB03-9B85-4406-A6B3-291A2D1FDE94}" presName="compNode" presStyleCnt="0"/>
      <dgm:spPr/>
    </dgm:pt>
    <dgm:pt modelId="{77D95F84-7DCD-4A31-A370-CC08B2CE4AB6}" type="pres">
      <dgm:prSet presAssocID="{9396AB03-9B85-4406-A6B3-291A2D1FDE94}" presName="dummyConnPt" presStyleCnt="0"/>
      <dgm:spPr/>
    </dgm:pt>
    <dgm:pt modelId="{37205882-2CF1-433C-9B59-C1DF9450399A}" type="pres">
      <dgm:prSet presAssocID="{9396AB03-9B85-4406-A6B3-291A2D1FDE94}" presName="node" presStyleLbl="node1" presStyleIdx="3" presStyleCnt="9">
        <dgm:presLayoutVars>
          <dgm:bulletEnabled val="1"/>
        </dgm:presLayoutVars>
      </dgm:prSet>
      <dgm:spPr/>
      <dgm:t>
        <a:bodyPr/>
        <a:lstStyle/>
        <a:p>
          <a:endParaRPr lang="en-US"/>
        </a:p>
      </dgm:t>
    </dgm:pt>
    <dgm:pt modelId="{D12CD14C-92EE-49C6-B6AB-31184B6F3EE1}" type="pres">
      <dgm:prSet presAssocID="{C5A478BA-84F3-48AB-8FD9-90B99AB7297C}" presName="sibTrans" presStyleLbl="bgSibTrans2D1" presStyleIdx="3" presStyleCnt="8"/>
      <dgm:spPr/>
      <dgm:t>
        <a:bodyPr/>
        <a:lstStyle/>
        <a:p>
          <a:endParaRPr lang="en-US"/>
        </a:p>
      </dgm:t>
    </dgm:pt>
    <dgm:pt modelId="{5E1CE008-DC69-4EEA-9F6B-77D5348DCA88}" type="pres">
      <dgm:prSet presAssocID="{1F781A7F-BDF1-446E-94FF-4D1F18431718}" presName="compNode" presStyleCnt="0"/>
      <dgm:spPr/>
    </dgm:pt>
    <dgm:pt modelId="{CF27928B-5D8D-4BD9-A409-7C859D1685B6}" type="pres">
      <dgm:prSet presAssocID="{1F781A7F-BDF1-446E-94FF-4D1F18431718}" presName="dummyConnPt" presStyleCnt="0"/>
      <dgm:spPr/>
    </dgm:pt>
    <dgm:pt modelId="{A5C85E78-462D-47BB-B8C1-FF5C74AC9E4C}" type="pres">
      <dgm:prSet presAssocID="{1F781A7F-BDF1-446E-94FF-4D1F18431718}" presName="node" presStyleLbl="node1" presStyleIdx="4" presStyleCnt="9">
        <dgm:presLayoutVars>
          <dgm:bulletEnabled val="1"/>
        </dgm:presLayoutVars>
      </dgm:prSet>
      <dgm:spPr/>
      <dgm:t>
        <a:bodyPr/>
        <a:lstStyle/>
        <a:p>
          <a:endParaRPr lang="en-US"/>
        </a:p>
      </dgm:t>
    </dgm:pt>
    <dgm:pt modelId="{DEB84EC7-6EEE-4281-A2D5-619FE57BE8E1}" type="pres">
      <dgm:prSet presAssocID="{81760EAB-CF8F-4E3D-B4A9-AB51C2B6C92F}" presName="sibTrans" presStyleLbl="bgSibTrans2D1" presStyleIdx="4" presStyleCnt="8"/>
      <dgm:spPr/>
      <dgm:t>
        <a:bodyPr/>
        <a:lstStyle/>
        <a:p>
          <a:endParaRPr lang="en-US"/>
        </a:p>
      </dgm:t>
    </dgm:pt>
    <dgm:pt modelId="{4DC086D1-D275-4503-B462-D3DF4DB5E51B}" type="pres">
      <dgm:prSet presAssocID="{35AF0F40-8CB7-4B8C-9639-325939F7A5A0}" presName="compNode" presStyleCnt="0"/>
      <dgm:spPr/>
    </dgm:pt>
    <dgm:pt modelId="{37BA6707-E991-4B10-A83C-D7FF0815D653}" type="pres">
      <dgm:prSet presAssocID="{35AF0F40-8CB7-4B8C-9639-325939F7A5A0}" presName="dummyConnPt" presStyleCnt="0"/>
      <dgm:spPr/>
    </dgm:pt>
    <dgm:pt modelId="{B4D0C4F4-757E-42E7-B88D-47F9DF0104F7}" type="pres">
      <dgm:prSet presAssocID="{35AF0F40-8CB7-4B8C-9639-325939F7A5A0}" presName="node" presStyleLbl="node1" presStyleIdx="5" presStyleCnt="9">
        <dgm:presLayoutVars>
          <dgm:bulletEnabled val="1"/>
        </dgm:presLayoutVars>
      </dgm:prSet>
      <dgm:spPr/>
      <dgm:t>
        <a:bodyPr/>
        <a:lstStyle/>
        <a:p>
          <a:endParaRPr lang="en-US"/>
        </a:p>
      </dgm:t>
    </dgm:pt>
    <dgm:pt modelId="{981F7433-3B7D-4BAF-8A21-B92D24537135}" type="pres">
      <dgm:prSet presAssocID="{E07A509C-D80E-45B7-9BC4-7DF52919A694}" presName="sibTrans" presStyleLbl="bgSibTrans2D1" presStyleIdx="5" presStyleCnt="8"/>
      <dgm:spPr/>
      <dgm:t>
        <a:bodyPr/>
        <a:lstStyle/>
        <a:p>
          <a:endParaRPr lang="en-US"/>
        </a:p>
      </dgm:t>
    </dgm:pt>
    <dgm:pt modelId="{570306FD-CB0D-4931-9FF5-FE5D21238F9D}" type="pres">
      <dgm:prSet presAssocID="{A89458E0-6830-4A60-9577-525210EBE187}" presName="compNode" presStyleCnt="0"/>
      <dgm:spPr/>
    </dgm:pt>
    <dgm:pt modelId="{F5DA2804-1B33-4B41-AC0D-A563187B824D}" type="pres">
      <dgm:prSet presAssocID="{A89458E0-6830-4A60-9577-525210EBE187}" presName="dummyConnPt" presStyleCnt="0"/>
      <dgm:spPr/>
    </dgm:pt>
    <dgm:pt modelId="{66D7825E-7C87-4206-82AD-8FD493F4CB36}" type="pres">
      <dgm:prSet presAssocID="{A89458E0-6830-4A60-9577-525210EBE187}" presName="node" presStyleLbl="node1" presStyleIdx="6" presStyleCnt="9">
        <dgm:presLayoutVars>
          <dgm:bulletEnabled val="1"/>
        </dgm:presLayoutVars>
      </dgm:prSet>
      <dgm:spPr/>
      <dgm:t>
        <a:bodyPr/>
        <a:lstStyle/>
        <a:p>
          <a:endParaRPr lang="en-US"/>
        </a:p>
      </dgm:t>
    </dgm:pt>
    <dgm:pt modelId="{8DEBF400-6CA1-456B-B09E-9885844D2397}" type="pres">
      <dgm:prSet presAssocID="{75732E2E-F9E1-44BF-88D1-3C72FC5C0337}" presName="sibTrans" presStyleLbl="bgSibTrans2D1" presStyleIdx="6" presStyleCnt="8"/>
      <dgm:spPr/>
      <dgm:t>
        <a:bodyPr/>
        <a:lstStyle/>
        <a:p>
          <a:endParaRPr lang="en-US"/>
        </a:p>
      </dgm:t>
    </dgm:pt>
    <dgm:pt modelId="{CA56661F-58ED-43F7-9494-40F9355747B6}" type="pres">
      <dgm:prSet presAssocID="{D2F86B44-E8CB-481E-9335-FF7E1128A6BF}" presName="compNode" presStyleCnt="0"/>
      <dgm:spPr/>
    </dgm:pt>
    <dgm:pt modelId="{6D369624-2D21-4D96-9B67-D591959E33B0}" type="pres">
      <dgm:prSet presAssocID="{D2F86B44-E8CB-481E-9335-FF7E1128A6BF}" presName="dummyConnPt" presStyleCnt="0"/>
      <dgm:spPr/>
    </dgm:pt>
    <dgm:pt modelId="{31EBE4B0-7301-493C-989E-8C07983E1A99}" type="pres">
      <dgm:prSet presAssocID="{D2F86B44-E8CB-481E-9335-FF7E1128A6BF}" presName="node" presStyleLbl="node1" presStyleIdx="7" presStyleCnt="9">
        <dgm:presLayoutVars>
          <dgm:bulletEnabled val="1"/>
        </dgm:presLayoutVars>
      </dgm:prSet>
      <dgm:spPr/>
      <dgm:t>
        <a:bodyPr/>
        <a:lstStyle/>
        <a:p>
          <a:endParaRPr lang="en-US"/>
        </a:p>
      </dgm:t>
    </dgm:pt>
    <dgm:pt modelId="{F6205221-E50C-4A74-91B0-080FFD8B72C0}" type="pres">
      <dgm:prSet presAssocID="{0F9D4CFC-80FA-4B4C-A2B5-78AF7949436B}" presName="sibTrans" presStyleLbl="bgSibTrans2D1" presStyleIdx="7" presStyleCnt="8"/>
      <dgm:spPr/>
      <dgm:t>
        <a:bodyPr/>
        <a:lstStyle/>
        <a:p>
          <a:endParaRPr lang="en-US"/>
        </a:p>
      </dgm:t>
    </dgm:pt>
    <dgm:pt modelId="{D1FB6771-B97A-4D2E-A6C3-D251FA9B7E9B}" type="pres">
      <dgm:prSet presAssocID="{F1C66BE8-1739-48FA-8E31-46ECEE94E3A0}" presName="compNode" presStyleCnt="0"/>
      <dgm:spPr/>
    </dgm:pt>
    <dgm:pt modelId="{33482AB0-1320-4E01-BB6E-94AFC2CA646A}" type="pres">
      <dgm:prSet presAssocID="{F1C66BE8-1739-48FA-8E31-46ECEE94E3A0}" presName="dummyConnPt" presStyleCnt="0"/>
      <dgm:spPr/>
    </dgm:pt>
    <dgm:pt modelId="{AE419746-049A-4B46-883C-348F711AE368}" type="pres">
      <dgm:prSet presAssocID="{F1C66BE8-1739-48FA-8E31-46ECEE94E3A0}" presName="node" presStyleLbl="node1" presStyleIdx="8" presStyleCnt="9">
        <dgm:presLayoutVars>
          <dgm:bulletEnabled val="1"/>
        </dgm:presLayoutVars>
      </dgm:prSet>
      <dgm:spPr/>
      <dgm:t>
        <a:bodyPr/>
        <a:lstStyle/>
        <a:p>
          <a:endParaRPr lang="en-US"/>
        </a:p>
      </dgm:t>
    </dgm:pt>
  </dgm:ptLst>
  <dgm:cxnLst>
    <dgm:cxn modelId="{85A09798-10FE-4559-81A5-98D13522BC51}" srcId="{3D71536B-753B-468E-803A-EF29B05CF988}" destId="{A89458E0-6830-4A60-9577-525210EBE187}" srcOrd="6" destOrd="0" parTransId="{2853D566-0C10-484C-9078-980106C9C6FA}" sibTransId="{75732E2E-F9E1-44BF-88D1-3C72FC5C0337}"/>
    <dgm:cxn modelId="{AB12EB58-92DA-496F-B6E1-795B63F3DDA5}" type="presOf" srcId="{35AF0F40-8CB7-4B8C-9639-325939F7A5A0}" destId="{B4D0C4F4-757E-42E7-B88D-47F9DF0104F7}" srcOrd="0" destOrd="0" presId="urn:microsoft.com/office/officeart/2005/8/layout/bProcess4"/>
    <dgm:cxn modelId="{25C66C03-4676-44D5-882A-3B0C310A34D8}" type="presOf" srcId="{77411823-4F24-43A0-B897-01064082E985}" destId="{2B5C28C6-D8CA-4B08-9A73-3402885579F8}" srcOrd="0" destOrd="0" presId="urn:microsoft.com/office/officeart/2005/8/layout/bProcess4"/>
    <dgm:cxn modelId="{D8E80E60-3D82-444C-A806-92AEFE29A1EF}" srcId="{3D71536B-753B-468E-803A-EF29B05CF988}" destId="{E01A4EE7-A1CD-4FE4-966A-DC088287000B}" srcOrd="1" destOrd="0" parTransId="{4CE46808-CCC6-4B41-B99E-EAA758E88449}" sibTransId="{77411823-4F24-43A0-B897-01064082E985}"/>
    <dgm:cxn modelId="{E9BBCB43-1402-409E-B757-53A2B2957816}" type="presOf" srcId="{61BC4328-DC5A-4F7D-AAA0-DC62B9B74BB5}" destId="{33450D18-3369-4DBA-AE88-1EDB44320214}" srcOrd="0" destOrd="0" presId="urn:microsoft.com/office/officeart/2005/8/layout/bProcess4"/>
    <dgm:cxn modelId="{B2E2F4F6-B334-44D4-B414-61BDB921BFB4}" type="presOf" srcId="{3D71536B-753B-468E-803A-EF29B05CF988}" destId="{89F0E236-BFDB-4A1B-A887-85D7CA31B01A}" srcOrd="0" destOrd="0" presId="urn:microsoft.com/office/officeart/2005/8/layout/bProcess4"/>
    <dgm:cxn modelId="{DB6DE3E6-9052-4834-AFFB-E2AD50886FC8}" srcId="{3D71536B-753B-468E-803A-EF29B05CF988}" destId="{2473E8A9-8E79-4C44-83F8-7DD53CB78D00}" srcOrd="0" destOrd="0" parTransId="{B353B18E-A33D-4DAC-BB4E-A6A446106346}" sibTransId="{BCB40319-6FDA-45AD-AF4D-BF448D864625}"/>
    <dgm:cxn modelId="{F63ECBC2-C656-4AB2-AFC4-F51F05149638}" type="presOf" srcId="{0F9D4CFC-80FA-4B4C-A2B5-78AF7949436B}" destId="{F6205221-E50C-4A74-91B0-080FFD8B72C0}" srcOrd="0" destOrd="0" presId="urn:microsoft.com/office/officeart/2005/8/layout/bProcess4"/>
    <dgm:cxn modelId="{57AB0DDF-CAB2-49F7-9D88-D5C0DF0B5A87}" type="presOf" srcId="{F1C66BE8-1739-48FA-8E31-46ECEE94E3A0}" destId="{AE419746-049A-4B46-883C-348F711AE368}" srcOrd="0" destOrd="0" presId="urn:microsoft.com/office/officeart/2005/8/layout/bProcess4"/>
    <dgm:cxn modelId="{1426EE12-76AD-4625-9FC4-C648C74DF918}" type="presOf" srcId="{E07A509C-D80E-45B7-9BC4-7DF52919A694}" destId="{981F7433-3B7D-4BAF-8A21-B92D24537135}" srcOrd="0" destOrd="0" presId="urn:microsoft.com/office/officeart/2005/8/layout/bProcess4"/>
    <dgm:cxn modelId="{74DE88CE-9216-4B2A-B942-2AB49E2D9507}" type="presOf" srcId="{2473E8A9-8E79-4C44-83F8-7DD53CB78D00}" destId="{6C995B67-9518-4749-B618-EC4ABB9326FC}" srcOrd="0" destOrd="0" presId="urn:microsoft.com/office/officeart/2005/8/layout/bProcess4"/>
    <dgm:cxn modelId="{CF3B8BBB-FF9A-4D6D-8456-B0234ED3B213}" srcId="{3D71536B-753B-468E-803A-EF29B05CF988}" destId="{F9416C24-ADD4-45E6-B8CC-90E269C3ACEB}" srcOrd="2" destOrd="0" parTransId="{9AA1BBAF-5EB1-4707-9F82-9A7E1A2E4E88}" sibTransId="{61BC4328-DC5A-4F7D-AAA0-DC62B9B74BB5}"/>
    <dgm:cxn modelId="{1AF12454-D8E8-481D-AD9E-BF8460B1B5CB}" type="presOf" srcId="{BCB40319-6FDA-45AD-AF4D-BF448D864625}" destId="{FEEF982E-D429-4B73-9AE5-EEA10F2632BA}" srcOrd="0" destOrd="0" presId="urn:microsoft.com/office/officeart/2005/8/layout/bProcess4"/>
    <dgm:cxn modelId="{B7DE11A0-CAA3-4F08-BCCF-A1366CB4B15D}" type="presOf" srcId="{E01A4EE7-A1CD-4FE4-966A-DC088287000B}" destId="{B677775B-BF9E-4E11-8677-46D4EBA69BFD}" srcOrd="0" destOrd="0" presId="urn:microsoft.com/office/officeart/2005/8/layout/bProcess4"/>
    <dgm:cxn modelId="{5D9D610C-019F-4C71-8032-11E2EA370E65}" type="presOf" srcId="{1F781A7F-BDF1-446E-94FF-4D1F18431718}" destId="{A5C85E78-462D-47BB-B8C1-FF5C74AC9E4C}" srcOrd="0" destOrd="0" presId="urn:microsoft.com/office/officeart/2005/8/layout/bProcess4"/>
    <dgm:cxn modelId="{880E87DA-0EFA-46C6-ADB6-700551719F56}" srcId="{3D71536B-753B-468E-803A-EF29B05CF988}" destId="{35AF0F40-8CB7-4B8C-9639-325939F7A5A0}" srcOrd="5" destOrd="0" parTransId="{2301C8C6-04E9-4082-B559-80CE2CDFB5CD}" sibTransId="{E07A509C-D80E-45B7-9BC4-7DF52919A694}"/>
    <dgm:cxn modelId="{B8CC3AFA-B418-443A-8329-0434D8761714}" type="presOf" srcId="{F9416C24-ADD4-45E6-B8CC-90E269C3ACEB}" destId="{C140A093-636D-492D-B7AD-5C0C17E21226}" srcOrd="0" destOrd="0" presId="urn:microsoft.com/office/officeart/2005/8/layout/bProcess4"/>
    <dgm:cxn modelId="{BE2BB8E4-E186-45B3-ACB8-5194C7F31088}" type="presOf" srcId="{75732E2E-F9E1-44BF-88D1-3C72FC5C0337}" destId="{8DEBF400-6CA1-456B-B09E-9885844D2397}" srcOrd="0" destOrd="0" presId="urn:microsoft.com/office/officeart/2005/8/layout/bProcess4"/>
    <dgm:cxn modelId="{4B93736E-F0CA-44F6-B707-4DC3718B4D7B}" type="presOf" srcId="{D2F86B44-E8CB-481E-9335-FF7E1128A6BF}" destId="{31EBE4B0-7301-493C-989E-8C07983E1A99}" srcOrd="0" destOrd="0" presId="urn:microsoft.com/office/officeart/2005/8/layout/bProcess4"/>
    <dgm:cxn modelId="{C8771263-E8A8-489C-A219-5EC928346986}" srcId="{3D71536B-753B-468E-803A-EF29B05CF988}" destId="{1F781A7F-BDF1-446E-94FF-4D1F18431718}" srcOrd="4" destOrd="0" parTransId="{E067686A-D3CA-41F7-ABE0-ECB5D088AF51}" sibTransId="{81760EAB-CF8F-4E3D-B4A9-AB51C2B6C92F}"/>
    <dgm:cxn modelId="{9184262F-152C-444C-A0E5-F6801E22DE81}" srcId="{3D71536B-753B-468E-803A-EF29B05CF988}" destId="{F1C66BE8-1739-48FA-8E31-46ECEE94E3A0}" srcOrd="8" destOrd="0" parTransId="{A409F688-8CCA-4433-8DD7-3224E03EAE94}" sibTransId="{2C167015-FC20-4A85-8373-77528CEB0BB5}"/>
    <dgm:cxn modelId="{C1037E2F-4A75-42D9-B53E-FF6CD5003B57}" type="presOf" srcId="{81760EAB-CF8F-4E3D-B4A9-AB51C2B6C92F}" destId="{DEB84EC7-6EEE-4281-A2D5-619FE57BE8E1}" srcOrd="0" destOrd="0" presId="urn:microsoft.com/office/officeart/2005/8/layout/bProcess4"/>
    <dgm:cxn modelId="{D3A874DC-0B56-4BD9-800F-A0930B33BE6E}" type="presOf" srcId="{C5A478BA-84F3-48AB-8FD9-90B99AB7297C}" destId="{D12CD14C-92EE-49C6-B6AB-31184B6F3EE1}" srcOrd="0" destOrd="0" presId="urn:microsoft.com/office/officeart/2005/8/layout/bProcess4"/>
    <dgm:cxn modelId="{98934913-1916-4FCC-9FE5-FAE54BCF2F12}" srcId="{3D71536B-753B-468E-803A-EF29B05CF988}" destId="{9396AB03-9B85-4406-A6B3-291A2D1FDE94}" srcOrd="3" destOrd="0" parTransId="{05763389-1A43-4FE2-AC14-7EC4665A4984}" sibTransId="{C5A478BA-84F3-48AB-8FD9-90B99AB7297C}"/>
    <dgm:cxn modelId="{011C492F-30FF-4CDF-A33D-CBD77775CE19}" type="presOf" srcId="{A89458E0-6830-4A60-9577-525210EBE187}" destId="{66D7825E-7C87-4206-82AD-8FD493F4CB36}" srcOrd="0" destOrd="0" presId="urn:microsoft.com/office/officeart/2005/8/layout/bProcess4"/>
    <dgm:cxn modelId="{6212D4BF-0515-4CF2-85E3-474022CE391F}" type="presOf" srcId="{9396AB03-9B85-4406-A6B3-291A2D1FDE94}" destId="{37205882-2CF1-433C-9B59-C1DF9450399A}" srcOrd="0" destOrd="0" presId="urn:microsoft.com/office/officeart/2005/8/layout/bProcess4"/>
    <dgm:cxn modelId="{C79E95AF-FCFF-431F-BD99-A31FB9291ABF}" srcId="{3D71536B-753B-468E-803A-EF29B05CF988}" destId="{D2F86B44-E8CB-481E-9335-FF7E1128A6BF}" srcOrd="7" destOrd="0" parTransId="{3D0232C6-B704-44E1-9C6E-5D450BD53972}" sibTransId="{0F9D4CFC-80FA-4B4C-A2B5-78AF7949436B}"/>
    <dgm:cxn modelId="{606730A1-EC46-4129-B123-C136341CBE72}" type="presParOf" srcId="{89F0E236-BFDB-4A1B-A887-85D7CA31B01A}" destId="{0FBC8630-1B91-4621-9390-83A802E92E58}" srcOrd="0" destOrd="0" presId="urn:microsoft.com/office/officeart/2005/8/layout/bProcess4"/>
    <dgm:cxn modelId="{8923CF4A-007D-4335-B2CD-D37403E07CEE}" type="presParOf" srcId="{0FBC8630-1B91-4621-9390-83A802E92E58}" destId="{A23DEB74-8548-4781-954C-E641CFEEBCD0}" srcOrd="0" destOrd="0" presId="urn:microsoft.com/office/officeart/2005/8/layout/bProcess4"/>
    <dgm:cxn modelId="{DAC1B3F4-B03C-46EB-A3C2-957638DAFC51}" type="presParOf" srcId="{0FBC8630-1B91-4621-9390-83A802E92E58}" destId="{6C995B67-9518-4749-B618-EC4ABB9326FC}" srcOrd="1" destOrd="0" presId="urn:microsoft.com/office/officeart/2005/8/layout/bProcess4"/>
    <dgm:cxn modelId="{0926FE3E-11B9-4B2B-92BD-9A403971FFF5}" type="presParOf" srcId="{89F0E236-BFDB-4A1B-A887-85D7CA31B01A}" destId="{FEEF982E-D429-4B73-9AE5-EEA10F2632BA}" srcOrd="1" destOrd="0" presId="urn:microsoft.com/office/officeart/2005/8/layout/bProcess4"/>
    <dgm:cxn modelId="{374F8643-5952-403D-BA08-30C4E4113D4A}" type="presParOf" srcId="{89F0E236-BFDB-4A1B-A887-85D7CA31B01A}" destId="{2AD2E011-E6C9-4F35-8865-EC74F8D6738B}" srcOrd="2" destOrd="0" presId="urn:microsoft.com/office/officeart/2005/8/layout/bProcess4"/>
    <dgm:cxn modelId="{10323942-553F-4F08-92E2-A92D8F66E3E9}" type="presParOf" srcId="{2AD2E011-E6C9-4F35-8865-EC74F8D6738B}" destId="{27B45C1E-F81C-4E84-B6A6-64DF5EF21D53}" srcOrd="0" destOrd="0" presId="urn:microsoft.com/office/officeart/2005/8/layout/bProcess4"/>
    <dgm:cxn modelId="{580C5F8C-850C-4844-A7A9-27036E624DEE}" type="presParOf" srcId="{2AD2E011-E6C9-4F35-8865-EC74F8D6738B}" destId="{B677775B-BF9E-4E11-8677-46D4EBA69BFD}" srcOrd="1" destOrd="0" presId="urn:microsoft.com/office/officeart/2005/8/layout/bProcess4"/>
    <dgm:cxn modelId="{F908AF61-8F55-4F88-A81B-D9558C46DE54}" type="presParOf" srcId="{89F0E236-BFDB-4A1B-A887-85D7CA31B01A}" destId="{2B5C28C6-D8CA-4B08-9A73-3402885579F8}" srcOrd="3" destOrd="0" presId="urn:microsoft.com/office/officeart/2005/8/layout/bProcess4"/>
    <dgm:cxn modelId="{1FDC93CC-66AD-461C-8EB7-A6F520087353}" type="presParOf" srcId="{89F0E236-BFDB-4A1B-A887-85D7CA31B01A}" destId="{409F4027-0D16-42F6-BA67-8E27493FE376}" srcOrd="4" destOrd="0" presId="urn:microsoft.com/office/officeart/2005/8/layout/bProcess4"/>
    <dgm:cxn modelId="{8EED1551-8773-46A1-9C75-7775D19B6CCC}" type="presParOf" srcId="{409F4027-0D16-42F6-BA67-8E27493FE376}" destId="{61E1E372-8988-4D99-89DC-5EAA09E3E1A2}" srcOrd="0" destOrd="0" presId="urn:microsoft.com/office/officeart/2005/8/layout/bProcess4"/>
    <dgm:cxn modelId="{5666FB20-99BC-4129-8DBB-F0380A425BD3}" type="presParOf" srcId="{409F4027-0D16-42F6-BA67-8E27493FE376}" destId="{C140A093-636D-492D-B7AD-5C0C17E21226}" srcOrd="1" destOrd="0" presId="urn:microsoft.com/office/officeart/2005/8/layout/bProcess4"/>
    <dgm:cxn modelId="{008B7159-3237-4098-9923-C079F75B7B73}" type="presParOf" srcId="{89F0E236-BFDB-4A1B-A887-85D7CA31B01A}" destId="{33450D18-3369-4DBA-AE88-1EDB44320214}" srcOrd="5" destOrd="0" presId="urn:microsoft.com/office/officeart/2005/8/layout/bProcess4"/>
    <dgm:cxn modelId="{314F3246-02BD-4C2F-A9DF-2D3607308A71}" type="presParOf" srcId="{89F0E236-BFDB-4A1B-A887-85D7CA31B01A}" destId="{0B30081F-D94A-4ECF-B638-309243D15AE9}" srcOrd="6" destOrd="0" presId="urn:microsoft.com/office/officeart/2005/8/layout/bProcess4"/>
    <dgm:cxn modelId="{18745285-E55A-48A6-BF62-C95A70898511}" type="presParOf" srcId="{0B30081F-D94A-4ECF-B638-309243D15AE9}" destId="{77D95F84-7DCD-4A31-A370-CC08B2CE4AB6}" srcOrd="0" destOrd="0" presId="urn:microsoft.com/office/officeart/2005/8/layout/bProcess4"/>
    <dgm:cxn modelId="{23622524-5237-4E4B-885F-7AEBDC0E107F}" type="presParOf" srcId="{0B30081F-D94A-4ECF-B638-309243D15AE9}" destId="{37205882-2CF1-433C-9B59-C1DF9450399A}" srcOrd="1" destOrd="0" presId="urn:microsoft.com/office/officeart/2005/8/layout/bProcess4"/>
    <dgm:cxn modelId="{6981EE47-C30E-4D07-9285-2259D9A7D183}" type="presParOf" srcId="{89F0E236-BFDB-4A1B-A887-85D7CA31B01A}" destId="{D12CD14C-92EE-49C6-B6AB-31184B6F3EE1}" srcOrd="7" destOrd="0" presId="urn:microsoft.com/office/officeart/2005/8/layout/bProcess4"/>
    <dgm:cxn modelId="{ED3ADBBB-658B-4065-9D1C-D687EE501B2D}" type="presParOf" srcId="{89F0E236-BFDB-4A1B-A887-85D7CA31B01A}" destId="{5E1CE008-DC69-4EEA-9F6B-77D5348DCA88}" srcOrd="8" destOrd="0" presId="urn:microsoft.com/office/officeart/2005/8/layout/bProcess4"/>
    <dgm:cxn modelId="{8A755021-6680-4AC9-BD73-BFD54097AB22}" type="presParOf" srcId="{5E1CE008-DC69-4EEA-9F6B-77D5348DCA88}" destId="{CF27928B-5D8D-4BD9-A409-7C859D1685B6}" srcOrd="0" destOrd="0" presId="urn:microsoft.com/office/officeart/2005/8/layout/bProcess4"/>
    <dgm:cxn modelId="{F7A9C0B4-76C1-4FBF-9C76-53DABA5FEC16}" type="presParOf" srcId="{5E1CE008-DC69-4EEA-9F6B-77D5348DCA88}" destId="{A5C85E78-462D-47BB-B8C1-FF5C74AC9E4C}" srcOrd="1" destOrd="0" presId="urn:microsoft.com/office/officeart/2005/8/layout/bProcess4"/>
    <dgm:cxn modelId="{8AE087E8-0FEF-4497-9323-C249912A4EC5}" type="presParOf" srcId="{89F0E236-BFDB-4A1B-A887-85D7CA31B01A}" destId="{DEB84EC7-6EEE-4281-A2D5-619FE57BE8E1}" srcOrd="9" destOrd="0" presId="urn:microsoft.com/office/officeart/2005/8/layout/bProcess4"/>
    <dgm:cxn modelId="{73320483-0D32-4AB1-A858-2CA899C43D1A}" type="presParOf" srcId="{89F0E236-BFDB-4A1B-A887-85D7CA31B01A}" destId="{4DC086D1-D275-4503-B462-D3DF4DB5E51B}" srcOrd="10" destOrd="0" presId="urn:microsoft.com/office/officeart/2005/8/layout/bProcess4"/>
    <dgm:cxn modelId="{7B6BA727-73B7-4C57-A1F0-F11DC0DE77F1}" type="presParOf" srcId="{4DC086D1-D275-4503-B462-D3DF4DB5E51B}" destId="{37BA6707-E991-4B10-A83C-D7FF0815D653}" srcOrd="0" destOrd="0" presId="urn:microsoft.com/office/officeart/2005/8/layout/bProcess4"/>
    <dgm:cxn modelId="{46F02EB5-3F22-42BA-AA4E-F395603E5BE0}" type="presParOf" srcId="{4DC086D1-D275-4503-B462-D3DF4DB5E51B}" destId="{B4D0C4F4-757E-42E7-B88D-47F9DF0104F7}" srcOrd="1" destOrd="0" presId="urn:microsoft.com/office/officeart/2005/8/layout/bProcess4"/>
    <dgm:cxn modelId="{766C7D82-8AA5-43E0-832D-E04EBE279A15}" type="presParOf" srcId="{89F0E236-BFDB-4A1B-A887-85D7CA31B01A}" destId="{981F7433-3B7D-4BAF-8A21-B92D24537135}" srcOrd="11" destOrd="0" presId="urn:microsoft.com/office/officeart/2005/8/layout/bProcess4"/>
    <dgm:cxn modelId="{80FBBCB2-3A60-4A4D-9574-7C4E1ED8429A}" type="presParOf" srcId="{89F0E236-BFDB-4A1B-A887-85D7CA31B01A}" destId="{570306FD-CB0D-4931-9FF5-FE5D21238F9D}" srcOrd="12" destOrd="0" presId="urn:microsoft.com/office/officeart/2005/8/layout/bProcess4"/>
    <dgm:cxn modelId="{49B00467-08E0-43BD-885A-49C68BC33E2B}" type="presParOf" srcId="{570306FD-CB0D-4931-9FF5-FE5D21238F9D}" destId="{F5DA2804-1B33-4B41-AC0D-A563187B824D}" srcOrd="0" destOrd="0" presId="urn:microsoft.com/office/officeart/2005/8/layout/bProcess4"/>
    <dgm:cxn modelId="{B6AA621A-9AD1-417C-977B-A63F5FC4C7D4}" type="presParOf" srcId="{570306FD-CB0D-4931-9FF5-FE5D21238F9D}" destId="{66D7825E-7C87-4206-82AD-8FD493F4CB36}" srcOrd="1" destOrd="0" presId="urn:microsoft.com/office/officeart/2005/8/layout/bProcess4"/>
    <dgm:cxn modelId="{1A8894A1-CE63-441B-955E-AFB313DE59DA}" type="presParOf" srcId="{89F0E236-BFDB-4A1B-A887-85D7CA31B01A}" destId="{8DEBF400-6CA1-456B-B09E-9885844D2397}" srcOrd="13" destOrd="0" presId="urn:microsoft.com/office/officeart/2005/8/layout/bProcess4"/>
    <dgm:cxn modelId="{2C6678B4-9B6E-43A8-B85D-F12A47CBD75A}" type="presParOf" srcId="{89F0E236-BFDB-4A1B-A887-85D7CA31B01A}" destId="{CA56661F-58ED-43F7-9494-40F9355747B6}" srcOrd="14" destOrd="0" presId="urn:microsoft.com/office/officeart/2005/8/layout/bProcess4"/>
    <dgm:cxn modelId="{DB98135F-F341-4465-833F-7311C39E7272}" type="presParOf" srcId="{CA56661F-58ED-43F7-9494-40F9355747B6}" destId="{6D369624-2D21-4D96-9B67-D591959E33B0}" srcOrd="0" destOrd="0" presId="urn:microsoft.com/office/officeart/2005/8/layout/bProcess4"/>
    <dgm:cxn modelId="{52986068-A5A2-4B53-90B8-7B7432F4E14E}" type="presParOf" srcId="{CA56661F-58ED-43F7-9494-40F9355747B6}" destId="{31EBE4B0-7301-493C-989E-8C07983E1A99}" srcOrd="1" destOrd="0" presId="urn:microsoft.com/office/officeart/2005/8/layout/bProcess4"/>
    <dgm:cxn modelId="{90EE01A1-019C-4A7F-A02E-C02CD364AE58}" type="presParOf" srcId="{89F0E236-BFDB-4A1B-A887-85D7CA31B01A}" destId="{F6205221-E50C-4A74-91B0-080FFD8B72C0}" srcOrd="15" destOrd="0" presId="urn:microsoft.com/office/officeart/2005/8/layout/bProcess4"/>
    <dgm:cxn modelId="{5B02C43C-2DB6-4C59-B490-A677D8E318F2}" type="presParOf" srcId="{89F0E236-BFDB-4A1B-A887-85D7CA31B01A}" destId="{D1FB6771-B97A-4D2E-A6C3-D251FA9B7E9B}" srcOrd="16" destOrd="0" presId="urn:microsoft.com/office/officeart/2005/8/layout/bProcess4"/>
    <dgm:cxn modelId="{FA929EDC-1B6B-4074-9E8A-75C4D3CEEF55}" type="presParOf" srcId="{D1FB6771-B97A-4D2E-A6C3-D251FA9B7E9B}" destId="{33482AB0-1320-4E01-BB6E-94AFC2CA646A}" srcOrd="0" destOrd="0" presId="urn:microsoft.com/office/officeart/2005/8/layout/bProcess4"/>
    <dgm:cxn modelId="{3F5014D5-99CC-42D0-A9D2-FA2386C606FE}" type="presParOf" srcId="{D1FB6771-B97A-4D2E-A6C3-D251FA9B7E9B}" destId="{AE419746-049A-4B46-883C-348F711AE36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F6F78-5216-48DA-8FBF-E6320A8F98ED}"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en-US"/>
        </a:p>
      </dgm:t>
    </dgm:pt>
    <dgm:pt modelId="{E2074071-F0CA-4AB0-8C78-FE21C43FDAC8}">
      <dgm:prSet/>
      <dgm:spPr/>
      <dgm:t>
        <a:bodyPr/>
        <a:lstStyle/>
        <a:p>
          <a:pPr rtl="0"/>
          <a:r>
            <a:rPr lang="ka-GE" smtClean="0"/>
            <a:t>მეცნიერის შრომა და პუბლიკაციის მნიშვნელობა მხოლოდ ციტირებით არ განისაზღვრება</a:t>
          </a:r>
          <a:endParaRPr lang="nb-NO"/>
        </a:p>
      </dgm:t>
    </dgm:pt>
    <dgm:pt modelId="{00B64626-5054-479B-9185-8AD4E78FFE88}" type="parTrans" cxnId="{11F668CC-ABE4-48FE-B461-3A3682D31B06}">
      <dgm:prSet/>
      <dgm:spPr/>
      <dgm:t>
        <a:bodyPr/>
        <a:lstStyle/>
        <a:p>
          <a:endParaRPr lang="en-US"/>
        </a:p>
      </dgm:t>
    </dgm:pt>
    <dgm:pt modelId="{4747D769-9D84-449C-9720-223A234119F1}" type="sibTrans" cxnId="{11F668CC-ABE4-48FE-B461-3A3682D31B06}">
      <dgm:prSet/>
      <dgm:spPr/>
      <dgm:t>
        <a:bodyPr/>
        <a:lstStyle/>
        <a:p>
          <a:endParaRPr lang="en-US"/>
        </a:p>
      </dgm:t>
    </dgm:pt>
    <dgm:pt modelId="{86BFFBB0-D8B6-4D4B-834C-B71179C048D7}">
      <dgm:prSet/>
      <dgm:spPr/>
      <dgm:t>
        <a:bodyPr/>
        <a:lstStyle/>
        <a:p>
          <a:pPr rtl="0"/>
          <a:r>
            <a:rPr lang="ka-GE" dirty="0" smtClean="0"/>
            <a:t>გრეგორი მენდელის სტატია გენეტიკური დამემკვიდრების კანონის შესახებ მის სიცოცხლეში არასოდეს ყოფილა ციტირებული...</a:t>
          </a:r>
          <a:endParaRPr lang="nb-NO" dirty="0"/>
        </a:p>
      </dgm:t>
    </dgm:pt>
    <dgm:pt modelId="{6B2B843D-244C-49E1-9A88-05A6CD0B8A09}" type="parTrans" cxnId="{20D5F605-9960-4860-80A5-40EFD679A837}">
      <dgm:prSet/>
      <dgm:spPr/>
      <dgm:t>
        <a:bodyPr/>
        <a:lstStyle/>
        <a:p>
          <a:endParaRPr lang="en-US"/>
        </a:p>
      </dgm:t>
    </dgm:pt>
    <dgm:pt modelId="{82F8464B-8DF0-4ECC-908C-A6E33390A892}" type="sibTrans" cxnId="{20D5F605-9960-4860-80A5-40EFD679A837}">
      <dgm:prSet/>
      <dgm:spPr/>
      <dgm:t>
        <a:bodyPr/>
        <a:lstStyle/>
        <a:p>
          <a:endParaRPr lang="en-US"/>
        </a:p>
      </dgm:t>
    </dgm:pt>
    <dgm:pt modelId="{B17418E9-BB0E-4505-8A83-AA9EFD8BEB91}">
      <dgm:prSet/>
      <dgm:spPr/>
      <dgm:t>
        <a:bodyPr/>
        <a:lstStyle/>
        <a:p>
          <a:pPr rtl="0"/>
          <a:r>
            <a:rPr lang="ka-GE" dirty="0" smtClean="0"/>
            <a:t>ყველა დროის ყველაზე ციტირებად 100 სტატიას შორის არ შედის: აინშტაინის ფარდობითობის თეორია, ფლემინგის სტატია პირველი ანტიბიოტიკის შესახებ, უოთსონისა და კრეკის ნაშრომი დნმ-ს სტრუქტურის შესახებ...</a:t>
          </a:r>
          <a:endParaRPr lang="nb-NO" dirty="0"/>
        </a:p>
      </dgm:t>
    </dgm:pt>
    <dgm:pt modelId="{322D6F42-0FC6-40DD-8616-B652B462FE76}" type="parTrans" cxnId="{E31687EB-53ED-4CAE-A390-A0AA2F774C36}">
      <dgm:prSet/>
      <dgm:spPr/>
      <dgm:t>
        <a:bodyPr/>
        <a:lstStyle/>
        <a:p>
          <a:endParaRPr lang="en-US"/>
        </a:p>
      </dgm:t>
    </dgm:pt>
    <dgm:pt modelId="{035B7B32-F08A-4447-86EE-9FD73B488018}" type="sibTrans" cxnId="{E31687EB-53ED-4CAE-A390-A0AA2F774C36}">
      <dgm:prSet/>
      <dgm:spPr/>
      <dgm:t>
        <a:bodyPr/>
        <a:lstStyle/>
        <a:p>
          <a:endParaRPr lang="en-US"/>
        </a:p>
      </dgm:t>
    </dgm:pt>
    <dgm:pt modelId="{F8663457-9AD6-4AB7-8328-B2E451805FF9}" type="pres">
      <dgm:prSet presAssocID="{6AFF6F78-5216-48DA-8FBF-E6320A8F98ED}" presName="linear" presStyleCnt="0">
        <dgm:presLayoutVars>
          <dgm:animLvl val="lvl"/>
          <dgm:resizeHandles val="exact"/>
        </dgm:presLayoutVars>
      </dgm:prSet>
      <dgm:spPr/>
      <dgm:t>
        <a:bodyPr/>
        <a:lstStyle/>
        <a:p>
          <a:endParaRPr lang="en-US"/>
        </a:p>
      </dgm:t>
    </dgm:pt>
    <dgm:pt modelId="{B04655CB-F4EB-486F-8F23-D63E647F40E3}" type="pres">
      <dgm:prSet presAssocID="{E2074071-F0CA-4AB0-8C78-FE21C43FDAC8}" presName="parentText" presStyleLbl="node1" presStyleIdx="0" presStyleCnt="1">
        <dgm:presLayoutVars>
          <dgm:chMax val="0"/>
          <dgm:bulletEnabled val="1"/>
        </dgm:presLayoutVars>
      </dgm:prSet>
      <dgm:spPr/>
      <dgm:t>
        <a:bodyPr/>
        <a:lstStyle/>
        <a:p>
          <a:endParaRPr lang="en-US"/>
        </a:p>
      </dgm:t>
    </dgm:pt>
    <dgm:pt modelId="{E0BA03FC-D96B-4D47-83A4-C3731BC9DF81}" type="pres">
      <dgm:prSet presAssocID="{E2074071-F0CA-4AB0-8C78-FE21C43FDAC8}" presName="childText" presStyleLbl="revTx" presStyleIdx="0" presStyleCnt="1">
        <dgm:presLayoutVars>
          <dgm:bulletEnabled val="1"/>
        </dgm:presLayoutVars>
      </dgm:prSet>
      <dgm:spPr/>
      <dgm:t>
        <a:bodyPr/>
        <a:lstStyle/>
        <a:p>
          <a:endParaRPr lang="en-US"/>
        </a:p>
      </dgm:t>
    </dgm:pt>
  </dgm:ptLst>
  <dgm:cxnLst>
    <dgm:cxn modelId="{E53062B5-9EE2-4EA5-A20E-6557B3FB364A}" type="presOf" srcId="{B17418E9-BB0E-4505-8A83-AA9EFD8BEB91}" destId="{E0BA03FC-D96B-4D47-83A4-C3731BC9DF81}" srcOrd="0" destOrd="1" presId="urn:microsoft.com/office/officeart/2005/8/layout/vList2"/>
    <dgm:cxn modelId="{11F668CC-ABE4-48FE-B461-3A3682D31B06}" srcId="{6AFF6F78-5216-48DA-8FBF-E6320A8F98ED}" destId="{E2074071-F0CA-4AB0-8C78-FE21C43FDAC8}" srcOrd="0" destOrd="0" parTransId="{00B64626-5054-479B-9185-8AD4E78FFE88}" sibTransId="{4747D769-9D84-449C-9720-223A234119F1}"/>
    <dgm:cxn modelId="{37EEC554-B6B5-44B4-A74B-0368A0508AEA}" type="presOf" srcId="{E2074071-F0CA-4AB0-8C78-FE21C43FDAC8}" destId="{B04655CB-F4EB-486F-8F23-D63E647F40E3}" srcOrd="0" destOrd="0" presId="urn:microsoft.com/office/officeart/2005/8/layout/vList2"/>
    <dgm:cxn modelId="{E31687EB-53ED-4CAE-A390-A0AA2F774C36}" srcId="{E2074071-F0CA-4AB0-8C78-FE21C43FDAC8}" destId="{B17418E9-BB0E-4505-8A83-AA9EFD8BEB91}" srcOrd="1" destOrd="0" parTransId="{322D6F42-0FC6-40DD-8616-B652B462FE76}" sibTransId="{035B7B32-F08A-4447-86EE-9FD73B488018}"/>
    <dgm:cxn modelId="{F2076C5D-DBEE-4612-8599-DD43185621BF}" type="presOf" srcId="{86BFFBB0-D8B6-4D4B-834C-B71179C048D7}" destId="{E0BA03FC-D96B-4D47-83A4-C3731BC9DF81}" srcOrd="0" destOrd="0" presId="urn:microsoft.com/office/officeart/2005/8/layout/vList2"/>
    <dgm:cxn modelId="{20D5F605-9960-4860-80A5-40EFD679A837}" srcId="{E2074071-F0CA-4AB0-8C78-FE21C43FDAC8}" destId="{86BFFBB0-D8B6-4D4B-834C-B71179C048D7}" srcOrd="0" destOrd="0" parTransId="{6B2B843D-244C-49E1-9A88-05A6CD0B8A09}" sibTransId="{82F8464B-8DF0-4ECC-908C-A6E33390A892}"/>
    <dgm:cxn modelId="{F6FB28C5-8E0A-4F10-BFC5-A164FC720B31}" type="presOf" srcId="{6AFF6F78-5216-48DA-8FBF-E6320A8F98ED}" destId="{F8663457-9AD6-4AB7-8328-B2E451805FF9}" srcOrd="0" destOrd="0" presId="urn:microsoft.com/office/officeart/2005/8/layout/vList2"/>
    <dgm:cxn modelId="{783896F2-A71A-4266-9289-7C5E3EB9E7D7}" type="presParOf" srcId="{F8663457-9AD6-4AB7-8328-B2E451805FF9}" destId="{B04655CB-F4EB-486F-8F23-D63E647F40E3}" srcOrd="0" destOrd="0" presId="urn:microsoft.com/office/officeart/2005/8/layout/vList2"/>
    <dgm:cxn modelId="{8A8A3769-5B08-48A9-A702-37DF7C453B88}" type="presParOf" srcId="{F8663457-9AD6-4AB7-8328-B2E451805FF9}" destId="{E0BA03FC-D96B-4D47-83A4-C3731BC9DF8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39A97F-B4DF-4134-A391-745CF13C4432}"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89993A9D-883A-4F13-829E-04A8B12646A4}">
      <dgm:prSet/>
      <dgm:spPr/>
      <dgm:t>
        <a:bodyPr/>
        <a:lstStyle/>
        <a:p>
          <a:pPr rtl="0"/>
          <a:r>
            <a:rPr lang="ka-GE" smtClean="0"/>
            <a:t>ოთხი ძირითადი კრიტერიუმი:</a:t>
          </a:r>
          <a:endParaRPr lang="nb-NO"/>
        </a:p>
      </dgm:t>
    </dgm:pt>
    <dgm:pt modelId="{8C9224A4-13EB-43F7-A3C3-BE5C0000C893}" type="parTrans" cxnId="{072DDDC1-D07F-429A-9244-CFE739145C9F}">
      <dgm:prSet/>
      <dgm:spPr/>
      <dgm:t>
        <a:bodyPr/>
        <a:lstStyle/>
        <a:p>
          <a:endParaRPr lang="en-US"/>
        </a:p>
      </dgm:t>
    </dgm:pt>
    <dgm:pt modelId="{A344F4DA-227F-4B7C-8C8B-BDC8A621C33B}" type="sibTrans" cxnId="{072DDDC1-D07F-429A-9244-CFE739145C9F}">
      <dgm:prSet/>
      <dgm:spPr/>
      <dgm:t>
        <a:bodyPr/>
        <a:lstStyle/>
        <a:p>
          <a:endParaRPr lang="en-US"/>
        </a:p>
      </dgm:t>
    </dgm:pt>
    <dgm:pt modelId="{FD74EA5E-EE47-4F46-AEA2-519D4C985261}">
      <dgm:prSet/>
      <dgm:spPr/>
      <dgm:t>
        <a:bodyPr/>
        <a:lstStyle/>
        <a:p>
          <a:pPr rtl="0"/>
          <a:r>
            <a:rPr lang="ka-GE" dirty="0" smtClean="0"/>
            <a:t>კვლევის/ნაშრომის კონცეპტუალიზაციაში არსებითი როლის შესრულება, ან მონაცემების ანალიზი და ინტერპრეტაცია; </a:t>
          </a:r>
          <a:r>
            <a:rPr lang="ka-GE" b="1" dirty="0" smtClean="0">
              <a:solidFill>
                <a:srgbClr val="FF0000"/>
              </a:solidFill>
            </a:rPr>
            <a:t>და</a:t>
          </a:r>
          <a:endParaRPr lang="nb-NO" b="1" dirty="0">
            <a:solidFill>
              <a:srgbClr val="FF0000"/>
            </a:solidFill>
          </a:endParaRPr>
        </a:p>
      </dgm:t>
    </dgm:pt>
    <dgm:pt modelId="{8E84650B-77CE-452C-94C1-4954F16E7821}" type="parTrans" cxnId="{F3F99C0E-C058-473A-95A5-04F97ED71373}">
      <dgm:prSet/>
      <dgm:spPr/>
      <dgm:t>
        <a:bodyPr/>
        <a:lstStyle/>
        <a:p>
          <a:endParaRPr lang="en-US"/>
        </a:p>
      </dgm:t>
    </dgm:pt>
    <dgm:pt modelId="{FB32984B-9B4B-4AED-856E-FB655356EA48}" type="sibTrans" cxnId="{F3F99C0E-C058-473A-95A5-04F97ED71373}">
      <dgm:prSet/>
      <dgm:spPr/>
      <dgm:t>
        <a:bodyPr/>
        <a:lstStyle/>
        <a:p>
          <a:endParaRPr lang="en-US"/>
        </a:p>
      </dgm:t>
    </dgm:pt>
    <dgm:pt modelId="{7CDF6768-877D-47E3-975E-9EBC3A1D023C}">
      <dgm:prSet/>
      <dgm:spPr/>
      <dgm:t>
        <a:bodyPr/>
        <a:lstStyle/>
        <a:p>
          <a:pPr rtl="0"/>
          <a:r>
            <a:rPr lang="ka-GE" dirty="0" smtClean="0"/>
            <a:t>ნაშრომის შესრულებაში მნიშვნელოვანი ინტელექტუალური შრომის გაწევა, შინაარსის კრიტიკული შეფასება; </a:t>
          </a:r>
          <a:r>
            <a:rPr lang="ka-GE" b="1" dirty="0" smtClean="0">
              <a:solidFill>
                <a:srgbClr val="FF0000"/>
              </a:solidFill>
            </a:rPr>
            <a:t>და</a:t>
          </a:r>
          <a:endParaRPr lang="nb-NO" b="1" dirty="0">
            <a:solidFill>
              <a:srgbClr val="FF0000"/>
            </a:solidFill>
          </a:endParaRPr>
        </a:p>
      </dgm:t>
    </dgm:pt>
    <dgm:pt modelId="{7A3B22E7-5763-44DB-9E07-3B7EF31B5863}" type="parTrans" cxnId="{A0E5E085-8624-4399-B195-8E2354056A72}">
      <dgm:prSet/>
      <dgm:spPr/>
      <dgm:t>
        <a:bodyPr/>
        <a:lstStyle/>
        <a:p>
          <a:endParaRPr lang="en-US"/>
        </a:p>
      </dgm:t>
    </dgm:pt>
    <dgm:pt modelId="{7CA1549B-BFBB-4F1D-AF77-5FE78AA914C4}" type="sibTrans" cxnId="{A0E5E085-8624-4399-B195-8E2354056A72}">
      <dgm:prSet/>
      <dgm:spPr/>
      <dgm:t>
        <a:bodyPr/>
        <a:lstStyle/>
        <a:p>
          <a:endParaRPr lang="en-US"/>
        </a:p>
      </dgm:t>
    </dgm:pt>
    <dgm:pt modelId="{7939D452-225F-48C3-9298-91F2300D136C}">
      <dgm:prSet/>
      <dgm:spPr/>
      <dgm:t>
        <a:bodyPr/>
        <a:lstStyle/>
        <a:p>
          <a:pPr rtl="0"/>
          <a:r>
            <a:rPr lang="ka-GE" dirty="0" smtClean="0"/>
            <a:t>საბოლოო ვერსიის დადასტურება, რომ მზადაა გამოსაქვეყნებლად; </a:t>
          </a:r>
          <a:r>
            <a:rPr lang="ka-GE" b="1" dirty="0" smtClean="0">
              <a:solidFill>
                <a:srgbClr val="FF0000"/>
              </a:solidFill>
            </a:rPr>
            <a:t>და</a:t>
          </a:r>
          <a:endParaRPr lang="nb-NO" b="1" dirty="0">
            <a:solidFill>
              <a:srgbClr val="FF0000"/>
            </a:solidFill>
          </a:endParaRPr>
        </a:p>
      </dgm:t>
    </dgm:pt>
    <dgm:pt modelId="{E2C3F6CB-C14C-4A3D-B631-2D68A6913C36}" type="parTrans" cxnId="{50DB07A4-96F3-4CCF-BFF5-1B26FA4A880C}">
      <dgm:prSet/>
      <dgm:spPr/>
      <dgm:t>
        <a:bodyPr/>
        <a:lstStyle/>
        <a:p>
          <a:endParaRPr lang="en-US"/>
        </a:p>
      </dgm:t>
    </dgm:pt>
    <dgm:pt modelId="{CE40F1D3-93B8-4881-8D2C-BFA1B7102110}" type="sibTrans" cxnId="{50DB07A4-96F3-4CCF-BFF5-1B26FA4A880C}">
      <dgm:prSet/>
      <dgm:spPr/>
      <dgm:t>
        <a:bodyPr/>
        <a:lstStyle/>
        <a:p>
          <a:endParaRPr lang="en-US"/>
        </a:p>
      </dgm:t>
    </dgm:pt>
    <dgm:pt modelId="{3CD4EB73-AF2C-4F3D-A998-5C74235CC6A2}">
      <dgm:prSet/>
      <dgm:spPr/>
      <dgm:t>
        <a:bodyPr/>
        <a:lstStyle/>
        <a:p>
          <a:pPr rtl="0"/>
          <a:r>
            <a:rPr lang="ka-GE" dirty="0" smtClean="0"/>
            <a:t>შეთანხმება ყველა იმ ასპექტის შესახებ რომელიც უკავშირდება ნაშრომის სიზუსტესა და მთლიანობას და დადასტურება, რომ ნებისმიერი სახის კითხვა შესაბამისად იქნა გამოკვლეული</a:t>
          </a:r>
          <a:endParaRPr lang="nb-NO" dirty="0"/>
        </a:p>
      </dgm:t>
    </dgm:pt>
    <dgm:pt modelId="{E8CA782B-3EE1-47FA-8663-CBACFB168316}" type="parTrans" cxnId="{E25C965E-A3AD-4305-81A9-370948E27A01}">
      <dgm:prSet/>
      <dgm:spPr/>
      <dgm:t>
        <a:bodyPr/>
        <a:lstStyle/>
        <a:p>
          <a:endParaRPr lang="en-US"/>
        </a:p>
      </dgm:t>
    </dgm:pt>
    <dgm:pt modelId="{9EB8A779-FC77-4103-84FC-B724CDC9B4D8}" type="sibTrans" cxnId="{E25C965E-A3AD-4305-81A9-370948E27A01}">
      <dgm:prSet/>
      <dgm:spPr/>
      <dgm:t>
        <a:bodyPr/>
        <a:lstStyle/>
        <a:p>
          <a:endParaRPr lang="en-US"/>
        </a:p>
      </dgm:t>
    </dgm:pt>
    <dgm:pt modelId="{FD426855-2774-41C5-BC8B-585F0DE30F8C}" type="pres">
      <dgm:prSet presAssocID="{CC39A97F-B4DF-4134-A391-745CF13C4432}" presName="Name0" presStyleCnt="0">
        <dgm:presLayoutVars>
          <dgm:dir/>
          <dgm:animLvl val="lvl"/>
          <dgm:resizeHandles val="exact"/>
        </dgm:presLayoutVars>
      </dgm:prSet>
      <dgm:spPr/>
      <dgm:t>
        <a:bodyPr/>
        <a:lstStyle/>
        <a:p>
          <a:endParaRPr lang="en-US"/>
        </a:p>
      </dgm:t>
    </dgm:pt>
    <dgm:pt modelId="{6D902CC9-CDF3-4F50-A7FF-4A4E80B993D2}" type="pres">
      <dgm:prSet presAssocID="{89993A9D-883A-4F13-829E-04A8B12646A4}" presName="composite" presStyleCnt="0"/>
      <dgm:spPr/>
    </dgm:pt>
    <dgm:pt modelId="{ABA51404-8050-4A8D-8493-AE1E1090B0C9}" type="pres">
      <dgm:prSet presAssocID="{89993A9D-883A-4F13-829E-04A8B12646A4}" presName="parTx" presStyleLbl="alignNode1" presStyleIdx="0" presStyleCnt="1">
        <dgm:presLayoutVars>
          <dgm:chMax val="0"/>
          <dgm:chPref val="0"/>
          <dgm:bulletEnabled val="1"/>
        </dgm:presLayoutVars>
      </dgm:prSet>
      <dgm:spPr/>
      <dgm:t>
        <a:bodyPr/>
        <a:lstStyle/>
        <a:p>
          <a:endParaRPr lang="en-US"/>
        </a:p>
      </dgm:t>
    </dgm:pt>
    <dgm:pt modelId="{C6D7C075-8730-4A23-9F2F-C553E881C2DD}" type="pres">
      <dgm:prSet presAssocID="{89993A9D-883A-4F13-829E-04A8B12646A4}" presName="desTx" presStyleLbl="alignAccFollowNode1" presStyleIdx="0" presStyleCnt="1">
        <dgm:presLayoutVars>
          <dgm:bulletEnabled val="1"/>
        </dgm:presLayoutVars>
      </dgm:prSet>
      <dgm:spPr/>
      <dgm:t>
        <a:bodyPr/>
        <a:lstStyle/>
        <a:p>
          <a:endParaRPr lang="en-US"/>
        </a:p>
      </dgm:t>
    </dgm:pt>
  </dgm:ptLst>
  <dgm:cxnLst>
    <dgm:cxn modelId="{53EC843F-C777-4A77-B693-5126343C9B79}" type="presOf" srcId="{7CDF6768-877D-47E3-975E-9EBC3A1D023C}" destId="{C6D7C075-8730-4A23-9F2F-C553E881C2DD}" srcOrd="0" destOrd="1" presId="urn:microsoft.com/office/officeart/2005/8/layout/hList1"/>
    <dgm:cxn modelId="{072DDDC1-D07F-429A-9244-CFE739145C9F}" srcId="{CC39A97F-B4DF-4134-A391-745CF13C4432}" destId="{89993A9D-883A-4F13-829E-04A8B12646A4}" srcOrd="0" destOrd="0" parTransId="{8C9224A4-13EB-43F7-A3C3-BE5C0000C893}" sibTransId="{A344F4DA-227F-4B7C-8C8B-BDC8A621C33B}"/>
    <dgm:cxn modelId="{0B9AC432-D6F9-4B62-98B1-5BE64637991E}" type="presOf" srcId="{7939D452-225F-48C3-9298-91F2300D136C}" destId="{C6D7C075-8730-4A23-9F2F-C553E881C2DD}" srcOrd="0" destOrd="2" presId="urn:microsoft.com/office/officeart/2005/8/layout/hList1"/>
    <dgm:cxn modelId="{50DB07A4-96F3-4CCF-BFF5-1B26FA4A880C}" srcId="{89993A9D-883A-4F13-829E-04A8B12646A4}" destId="{7939D452-225F-48C3-9298-91F2300D136C}" srcOrd="2" destOrd="0" parTransId="{E2C3F6CB-C14C-4A3D-B631-2D68A6913C36}" sibTransId="{CE40F1D3-93B8-4881-8D2C-BFA1B7102110}"/>
    <dgm:cxn modelId="{D299ED6A-2F1A-4855-BEAD-60A06A963C5F}" type="presOf" srcId="{89993A9D-883A-4F13-829E-04A8B12646A4}" destId="{ABA51404-8050-4A8D-8493-AE1E1090B0C9}" srcOrd="0" destOrd="0" presId="urn:microsoft.com/office/officeart/2005/8/layout/hList1"/>
    <dgm:cxn modelId="{E25C965E-A3AD-4305-81A9-370948E27A01}" srcId="{89993A9D-883A-4F13-829E-04A8B12646A4}" destId="{3CD4EB73-AF2C-4F3D-A998-5C74235CC6A2}" srcOrd="3" destOrd="0" parTransId="{E8CA782B-3EE1-47FA-8663-CBACFB168316}" sibTransId="{9EB8A779-FC77-4103-84FC-B724CDC9B4D8}"/>
    <dgm:cxn modelId="{8DD82E75-37ED-4C58-9DE2-9440D8BFC0A2}" type="presOf" srcId="{CC39A97F-B4DF-4134-A391-745CF13C4432}" destId="{FD426855-2774-41C5-BC8B-585F0DE30F8C}" srcOrd="0" destOrd="0" presId="urn:microsoft.com/office/officeart/2005/8/layout/hList1"/>
    <dgm:cxn modelId="{D20FACDA-C5AE-4AEC-81F5-52AC76C6F90A}" type="presOf" srcId="{FD74EA5E-EE47-4F46-AEA2-519D4C985261}" destId="{C6D7C075-8730-4A23-9F2F-C553E881C2DD}" srcOrd="0" destOrd="0" presId="urn:microsoft.com/office/officeart/2005/8/layout/hList1"/>
    <dgm:cxn modelId="{A0E5E085-8624-4399-B195-8E2354056A72}" srcId="{89993A9D-883A-4F13-829E-04A8B12646A4}" destId="{7CDF6768-877D-47E3-975E-9EBC3A1D023C}" srcOrd="1" destOrd="0" parTransId="{7A3B22E7-5763-44DB-9E07-3B7EF31B5863}" sibTransId="{7CA1549B-BFBB-4F1D-AF77-5FE78AA914C4}"/>
    <dgm:cxn modelId="{F3F99C0E-C058-473A-95A5-04F97ED71373}" srcId="{89993A9D-883A-4F13-829E-04A8B12646A4}" destId="{FD74EA5E-EE47-4F46-AEA2-519D4C985261}" srcOrd="0" destOrd="0" parTransId="{8E84650B-77CE-452C-94C1-4954F16E7821}" sibTransId="{FB32984B-9B4B-4AED-856E-FB655356EA48}"/>
    <dgm:cxn modelId="{6752FC2D-9433-4B40-B9A9-E533BE37BE5A}" type="presOf" srcId="{3CD4EB73-AF2C-4F3D-A998-5C74235CC6A2}" destId="{C6D7C075-8730-4A23-9F2F-C553E881C2DD}" srcOrd="0" destOrd="3" presId="urn:microsoft.com/office/officeart/2005/8/layout/hList1"/>
    <dgm:cxn modelId="{6734175E-ACD6-4FFB-A6F4-95386F7F5FCE}" type="presParOf" srcId="{FD426855-2774-41C5-BC8B-585F0DE30F8C}" destId="{6D902CC9-CDF3-4F50-A7FF-4A4E80B993D2}" srcOrd="0" destOrd="0" presId="urn:microsoft.com/office/officeart/2005/8/layout/hList1"/>
    <dgm:cxn modelId="{7284041F-3023-4242-971A-85674E06AFAC}" type="presParOf" srcId="{6D902CC9-CDF3-4F50-A7FF-4A4E80B993D2}" destId="{ABA51404-8050-4A8D-8493-AE1E1090B0C9}" srcOrd="0" destOrd="0" presId="urn:microsoft.com/office/officeart/2005/8/layout/hList1"/>
    <dgm:cxn modelId="{8EA156EF-1B90-422E-B188-05CCCEFAA7FD}" type="presParOf" srcId="{6D902CC9-CDF3-4F50-A7FF-4A4E80B993D2}" destId="{C6D7C075-8730-4A23-9F2F-C553E881C2D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A0D6E8-07EF-433F-AB0E-DE50CDBB88E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97F4DC7-4825-410E-9760-09AFCA05F5DC}">
      <dgm:prSet/>
      <dgm:spPr/>
      <dgm:t>
        <a:bodyPr/>
        <a:lstStyle/>
        <a:p>
          <a:pPr rtl="0"/>
          <a:r>
            <a:rPr lang="ka-GE" smtClean="0"/>
            <a:t>სათანადო ინტელექტუალური შრომა - ავტორი</a:t>
          </a:r>
          <a:endParaRPr lang="nb-NO"/>
        </a:p>
      </dgm:t>
    </dgm:pt>
    <dgm:pt modelId="{43430861-C0A8-4E18-9D96-A4B8CD5FD2A7}" type="parTrans" cxnId="{D921F669-2BF0-46EE-9AA3-554C841D2430}">
      <dgm:prSet/>
      <dgm:spPr/>
      <dgm:t>
        <a:bodyPr/>
        <a:lstStyle/>
        <a:p>
          <a:endParaRPr lang="en-US"/>
        </a:p>
      </dgm:t>
    </dgm:pt>
    <dgm:pt modelId="{66366A1F-A7C8-4100-8807-77CBEFE011C7}" type="sibTrans" cxnId="{D921F669-2BF0-46EE-9AA3-554C841D2430}">
      <dgm:prSet/>
      <dgm:spPr/>
      <dgm:t>
        <a:bodyPr/>
        <a:lstStyle/>
        <a:p>
          <a:endParaRPr lang="en-US"/>
        </a:p>
      </dgm:t>
    </dgm:pt>
    <dgm:pt modelId="{E0AE87AD-365D-42AE-AEE5-26BD92B43259}">
      <dgm:prSet/>
      <dgm:spPr/>
      <dgm:t>
        <a:bodyPr/>
        <a:lstStyle/>
        <a:p>
          <a:pPr rtl="0"/>
          <a:r>
            <a:rPr lang="ka-GE" dirty="0" smtClean="0"/>
            <a:t>ყველა დანარჩენი, ვინც ნაშრომზე იმუშავა - მოიხსენიება სტატიაში</a:t>
          </a:r>
          <a:r>
            <a:rPr lang="en-GB" dirty="0" smtClean="0"/>
            <a:t> - acknowledged</a:t>
          </a:r>
          <a:endParaRPr lang="nb-NO" dirty="0"/>
        </a:p>
      </dgm:t>
    </dgm:pt>
    <dgm:pt modelId="{028ED8FB-DCC4-49A1-835D-593447CC8255}" type="parTrans" cxnId="{2EF267A8-5348-4E23-82A7-19D93410C738}">
      <dgm:prSet/>
      <dgm:spPr/>
      <dgm:t>
        <a:bodyPr/>
        <a:lstStyle/>
        <a:p>
          <a:endParaRPr lang="en-US"/>
        </a:p>
      </dgm:t>
    </dgm:pt>
    <dgm:pt modelId="{51BBEC67-EBC2-4374-9902-AA4145373A58}" type="sibTrans" cxnId="{2EF267A8-5348-4E23-82A7-19D93410C738}">
      <dgm:prSet/>
      <dgm:spPr/>
      <dgm:t>
        <a:bodyPr/>
        <a:lstStyle/>
        <a:p>
          <a:endParaRPr lang="en-US"/>
        </a:p>
      </dgm:t>
    </dgm:pt>
    <dgm:pt modelId="{48821C3A-34F6-42A5-91D2-2AB88F14C32B}" type="pres">
      <dgm:prSet presAssocID="{60A0D6E8-07EF-433F-AB0E-DE50CDBB88EF}" presName="compositeShape" presStyleCnt="0">
        <dgm:presLayoutVars>
          <dgm:chMax val="7"/>
          <dgm:dir/>
          <dgm:resizeHandles val="exact"/>
        </dgm:presLayoutVars>
      </dgm:prSet>
      <dgm:spPr/>
      <dgm:t>
        <a:bodyPr/>
        <a:lstStyle/>
        <a:p>
          <a:endParaRPr lang="en-US"/>
        </a:p>
      </dgm:t>
    </dgm:pt>
    <dgm:pt modelId="{4D92EB9F-BFFB-4ADC-8A32-1582D1E8F090}" type="pres">
      <dgm:prSet presAssocID="{597F4DC7-4825-410E-9760-09AFCA05F5DC}" presName="circ1" presStyleLbl="vennNode1" presStyleIdx="0" presStyleCnt="2"/>
      <dgm:spPr/>
      <dgm:t>
        <a:bodyPr/>
        <a:lstStyle/>
        <a:p>
          <a:endParaRPr lang="en-US"/>
        </a:p>
      </dgm:t>
    </dgm:pt>
    <dgm:pt modelId="{E56DEA83-8D75-452A-A26A-75D01E838F19}" type="pres">
      <dgm:prSet presAssocID="{597F4DC7-4825-410E-9760-09AFCA05F5DC}" presName="circ1Tx" presStyleLbl="revTx" presStyleIdx="0" presStyleCnt="0">
        <dgm:presLayoutVars>
          <dgm:chMax val="0"/>
          <dgm:chPref val="0"/>
          <dgm:bulletEnabled val="1"/>
        </dgm:presLayoutVars>
      </dgm:prSet>
      <dgm:spPr/>
      <dgm:t>
        <a:bodyPr/>
        <a:lstStyle/>
        <a:p>
          <a:endParaRPr lang="en-US"/>
        </a:p>
      </dgm:t>
    </dgm:pt>
    <dgm:pt modelId="{DEADC80C-F7C4-4AC7-99DA-C4CB5F064C6F}" type="pres">
      <dgm:prSet presAssocID="{E0AE87AD-365D-42AE-AEE5-26BD92B43259}" presName="circ2" presStyleLbl="vennNode1" presStyleIdx="1" presStyleCnt="2"/>
      <dgm:spPr/>
      <dgm:t>
        <a:bodyPr/>
        <a:lstStyle/>
        <a:p>
          <a:endParaRPr lang="en-US"/>
        </a:p>
      </dgm:t>
    </dgm:pt>
    <dgm:pt modelId="{D09945BC-844C-4FD0-A0BB-80F40F0C40CD}" type="pres">
      <dgm:prSet presAssocID="{E0AE87AD-365D-42AE-AEE5-26BD92B43259}" presName="circ2Tx" presStyleLbl="revTx" presStyleIdx="0" presStyleCnt="0">
        <dgm:presLayoutVars>
          <dgm:chMax val="0"/>
          <dgm:chPref val="0"/>
          <dgm:bulletEnabled val="1"/>
        </dgm:presLayoutVars>
      </dgm:prSet>
      <dgm:spPr/>
      <dgm:t>
        <a:bodyPr/>
        <a:lstStyle/>
        <a:p>
          <a:endParaRPr lang="en-US"/>
        </a:p>
      </dgm:t>
    </dgm:pt>
  </dgm:ptLst>
  <dgm:cxnLst>
    <dgm:cxn modelId="{95234BED-19DF-4ED7-8D6F-D8994E520812}" type="presOf" srcId="{597F4DC7-4825-410E-9760-09AFCA05F5DC}" destId="{4D92EB9F-BFFB-4ADC-8A32-1582D1E8F090}" srcOrd="0" destOrd="0" presId="urn:microsoft.com/office/officeart/2005/8/layout/venn1"/>
    <dgm:cxn modelId="{1F48DD8F-52F9-45F3-A8C0-DFF516A08B26}" type="presOf" srcId="{60A0D6E8-07EF-433F-AB0E-DE50CDBB88EF}" destId="{48821C3A-34F6-42A5-91D2-2AB88F14C32B}" srcOrd="0" destOrd="0" presId="urn:microsoft.com/office/officeart/2005/8/layout/venn1"/>
    <dgm:cxn modelId="{D921F669-2BF0-46EE-9AA3-554C841D2430}" srcId="{60A0D6E8-07EF-433F-AB0E-DE50CDBB88EF}" destId="{597F4DC7-4825-410E-9760-09AFCA05F5DC}" srcOrd="0" destOrd="0" parTransId="{43430861-C0A8-4E18-9D96-A4B8CD5FD2A7}" sibTransId="{66366A1F-A7C8-4100-8807-77CBEFE011C7}"/>
    <dgm:cxn modelId="{33E262D3-A8B9-4B7F-BA92-4E525F28AE65}" type="presOf" srcId="{E0AE87AD-365D-42AE-AEE5-26BD92B43259}" destId="{D09945BC-844C-4FD0-A0BB-80F40F0C40CD}" srcOrd="1" destOrd="0" presId="urn:microsoft.com/office/officeart/2005/8/layout/venn1"/>
    <dgm:cxn modelId="{2EF267A8-5348-4E23-82A7-19D93410C738}" srcId="{60A0D6E8-07EF-433F-AB0E-DE50CDBB88EF}" destId="{E0AE87AD-365D-42AE-AEE5-26BD92B43259}" srcOrd="1" destOrd="0" parTransId="{028ED8FB-DCC4-49A1-835D-593447CC8255}" sibTransId="{51BBEC67-EBC2-4374-9902-AA4145373A58}"/>
    <dgm:cxn modelId="{ED3F326B-F665-4E7D-BA52-E9EE1D20AA05}" type="presOf" srcId="{597F4DC7-4825-410E-9760-09AFCA05F5DC}" destId="{E56DEA83-8D75-452A-A26A-75D01E838F19}" srcOrd="1" destOrd="0" presId="urn:microsoft.com/office/officeart/2005/8/layout/venn1"/>
    <dgm:cxn modelId="{BB8B805B-75DE-4C99-A20F-C8335AC4E601}" type="presOf" srcId="{E0AE87AD-365D-42AE-AEE5-26BD92B43259}" destId="{DEADC80C-F7C4-4AC7-99DA-C4CB5F064C6F}" srcOrd="0" destOrd="0" presId="urn:microsoft.com/office/officeart/2005/8/layout/venn1"/>
    <dgm:cxn modelId="{7BB06C77-EDF6-4AD3-9CC0-CC162471C5F3}" type="presParOf" srcId="{48821C3A-34F6-42A5-91D2-2AB88F14C32B}" destId="{4D92EB9F-BFFB-4ADC-8A32-1582D1E8F090}" srcOrd="0" destOrd="0" presId="urn:microsoft.com/office/officeart/2005/8/layout/venn1"/>
    <dgm:cxn modelId="{3490AE21-0797-47DC-BA79-73017B5FC754}" type="presParOf" srcId="{48821C3A-34F6-42A5-91D2-2AB88F14C32B}" destId="{E56DEA83-8D75-452A-A26A-75D01E838F19}" srcOrd="1" destOrd="0" presId="urn:microsoft.com/office/officeart/2005/8/layout/venn1"/>
    <dgm:cxn modelId="{9B4EA487-6F19-479E-BE5B-07692D7263B1}" type="presParOf" srcId="{48821C3A-34F6-42A5-91D2-2AB88F14C32B}" destId="{DEADC80C-F7C4-4AC7-99DA-C4CB5F064C6F}" srcOrd="2" destOrd="0" presId="urn:microsoft.com/office/officeart/2005/8/layout/venn1"/>
    <dgm:cxn modelId="{B35B9119-AD49-4404-BE20-3AE620E58F4A}" type="presParOf" srcId="{48821C3A-34F6-42A5-91D2-2AB88F14C32B}" destId="{D09945BC-844C-4FD0-A0BB-80F40F0C40C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EEAD-2F00-4B48-9A66-A1B9E9A147CE}">
      <dsp:nvSpPr>
        <dsp:cNvPr id="0" name=""/>
        <dsp:cNvSpPr/>
      </dsp:nvSpPr>
      <dsp:spPr>
        <a:xfrm>
          <a:off x="5133" y="819640"/>
          <a:ext cx="2443028" cy="1683246"/>
        </a:xfrm>
        <a:prstGeom prst="roundRect">
          <a:avLst/>
        </a:prstGeom>
        <a:blipFill rotWithShape="1">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0D5C3-56FE-40E9-80BF-2BBB1B568699}">
      <dsp:nvSpPr>
        <dsp:cNvPr id="0" name=""/>
        <dsp:cNvSpPr/>
      </dsp:nvSpPr>
      <dsp:spPr>
        <a:xfrm>
          <a:off x="5133" y="2502887"/>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rtl="0">
            <a:lnSpc>
              <a:spcPct val="90000"/>
            </a:lnSpc>
            <a:spcBef>
              <a:spcPct val="0"/>
            </a:spcBef>
            <a:spcAft>
              <a:spcPct val="35000"/>
            </a:spcAft>
          </a:pPr>
          <a:r>
            <a:rPr lang="ka-GE" sz="1400" kern="1200" smtClean="0"/>
            <a:t>მკითხველის ინფორმირება გამოყენებული წყაროების შესახებ</a:t>
          </a:r>
          <a:endParaRPr lang="nb-NO" sz="1400" kern="1200"/>
        </a:p>
      </dsp:txBody>
      <dsp:txXfrm>
        <a:off x="5133" y="2502887"/>
        <a:ext cx="2443028" cy="906363"/>
      </dsp:txXfrm>
    </dsp:sp>
    <dsp:sp modelId="{A28B3D69-85E6-43B1-8E1A-8DE21206057D}">
      <dsp:nvSpPr>
        <dsp:cNvPr id="0" name=""/>
        <dsp:cNvSpPr/>
      </dsp:nvSpPr>
      <dsp:spPr>
        <a:xfrm>
          <a:off x="2692568" y="819640"/>
          <a:ext cx="2443028" cy="1683246"/>
        </a:xfrm>
        <a:prstGeom prst="roundRect">
          <a:avLst/>
        </a:prstGeom>
        <a:blipFill rotWithShape="1">
          <a:blip xmlns:r="http://schemas.openxmlformats.org/officeDocument/2006/relationships" r:embed="rId2"/>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DC50F-FB92-4760-972A-A1BFFA7126CE}">
      <dsp:nvSpPr>
        <dsp:cNvPr id="0" name=""/>
        <dsp:cNvSpPr/>
      </dsp:nvSpPr>
      <dsp:spPr>
        <a:xfrm>
          <a:off x="2692568" y="2502887"/>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rtl="0">
            <a:lnSpc>
              <a:spcPct val="90000"/>
            </a:lnSpc>
            <a:spcBef>
              <a:spcPct val="0"/>
            </a:spcBef>
            <a:spcAft>
              <a:spcPct val="35000"/>
            </a:spcAft>
          </a:pPr>
          <a:r>
            <a:rPr lang="ka-GE" sz="1400" kern="1200" smtClean="0"/>
            <a:t>კვლევის ეთიკის პრინციპების დაცვა</a:t>
          </a:r>
          <a:endParaRPr lang="nb-NO" sz="1400" kern="1200"/>
        </a:p>
      </dsp:txBody>
      <dsp:txXfrm>
        <a:off x="2692568" y="2502887"/>
        <a:ext cx="2443028" cy="906363"/>
      </dsp:txXfrm>
    </dsp:sp>
    <dsp:sp modelId="{A669A8C2-942B-42E0-AA34-6796CF8A7E53}">
      <dsp:nvSpPr>
        <dsp:cNvPr id="0" name=""/>
        <dsp:cNvSpPr/>
      </dsp:nvSpPr>
      <dsp:spPr>
        <a:xfrm>
          <a:off x="5380002" y="819640"/>
          <a:ext cx="2443028" cy="1683246"/>
        </a:xfrm>
        <a:prstGeom prst="roundRect">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36C8C-903C-4A7B-955F-D7E91076631D}">
      <dsp:nvSpPr>
        <dsp:cNvPr id="0" name=""/>
        <dsp:cNvSpPr/>
      </dsp:nvSpPr>
      <dsp:spPr>
        <a:xfrm>
          <a:off x="5380002" y="2502887"/>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rtl="0">
            <a:lnSpc>
              <a:spcPct val="90000"/>
            </a:lnSpc>
            <a:spcBef>
              <a:spcPct val="0"/>
            </a:spcBef>
            <a:spcAft>
              <a:spcPct val="35000"/>
            </a:spcAft>
          </a:pPr>
          <a:r>
            <a:rPr lang="ka-GE" sz="1400" kern="1200" smtClean="0"/>
            <a:t>პლაგიატიზმისგან თავის არიდება</a:t>
          </a:r>
          <a:endParaRPr lang="nb-NO" sz="1400" kern="1200"/>
        </a:p>
      </dsp:txBody>
      <dsp:txXfrm>
        <a:off x="5380002" y="2502887"/>
        <a:ext cx="2443028" cy="906363"/>
      </dsp:txXfrm>
    </dsp:sp>
    <dsp:sp modelId="{BE6E50F2-B829-4A47-9EE5-71099DC8005B}">
      <dsp:nvSpPr>
        <dsp:cNvPr id="0" name=""/>
        <dsp:cNvSpPr/>
      </dsp:nvSpPr>
      <dsp:spPr>
        <a:xfrm>
          <a:off x="8067437" y="819640"/>
          <a:ext cx="2443028" cy="1683246"/>
        </a:xfrm>
        <a:prstGeom prst="roundRect">
          <a:avLst/>
        </a:prstGeom>
        <a:blipFill rotWithShape="1">
          <a:blip xmlns:r="http://schemas.openxmlformats.org/officeDocument/2006/relationships" r:embed="rId4"/>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01B96-7253-43B7-BBE1-A97AAEB8481A}">
      <dsp:nvSpPr>
        <dsp:cNvPr id="0" name=""/>
        <dsp:cNvSpPr/>
      </dsp:nvSpPr>
      <dsp:spPr>
        <a:xfrm>
          <a:off x="8067437" y="2502887"/>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rtl="0">
            <a:lnSpc>
              <a:spcPct val="90000"/>
            </a:lnSpc>
            <a:spcBef>
              <a:spcPct val="0"/>
            </a:spcBef>
            <a:spcAft>
              <a:spcPct val="35000"/>
            </a:spcAft>
          </a:pPr>
          <a:r>
            <a:rPr lang="ka-GE" sz="1400" kern="1200" smtClean="0"/>
            <a:t>მკვლევარის/ჟურნალის სამეცნიერო გავლენის შეფასება</a:t>
          </a:r>
          <a:endParaRPr lang="nb-NO" sz="1400" kern="1200"/>
        </a:p>
      </dsp:txBody>
      <dsp:txXfrm>
        <a:off x="8067437" y="2502887"/>
        <a:ext cx="2443028" cy="90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D2922-E4B4-4964-BAFB-ED6DFCDB112E}">
      <dsp:nvSpPr>
        <dsp:cNvPr id="0" name=""/>
        <dsp:cNvSpPr/>
      </dsp:nvSpPr>
      <dsp:spPr>
        <a:xfrm>
          <a:off x="0" y="31818"/>
          <a:ext cx="5940777" cy="83011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ka-GE" sz="3200" kern="1200" dirty="0" smtClean="0"/>
            <a:t>დამოკიდებულია	</a:t>
          </a:r>
          <a:endParaRPr lang="nb-NO" sz="3200" kern="1200" dirty="0"/>
        </a:p>
      </dsp:txBody>
      <dsp:txXfrm>
        <a:off x="40523" y="72341"/>
        <a:ext cx="5859731" cy="749069"/>
      </dsp:txXfrm>
    </dsp:sp>
    <dsp:sp modelId="{6797C234-45F2-4AA5-A02F-D5A4F4C08FD9}">
      <dsp:nvSpPr>
        <dsp:cNvPr id="0" name=""/>
        <dsp:cNvSpPr/>
      </dsp:nvSpPr>
      <dsp:spPr>
        <a:xfrm>
          <a:off x="0" y="861933"/>
          <a:ext cx="5940777"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2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ka-GE" sz="2500" kern="1200" smtClean="0"/>
            <a:t>მონაცემთა ბაზის სისრულესა და პროფილზე</a:t>
          </a:r>
          <a:endParaRPr lang="nb-NO" sz="2500" kern="1200"/>
        </a:p>
        <a:p>
          <a:pPr marL="228600" lvl="1" indent="-228600" algn="l" defTabSz="1111250" rtl="0">
            <a:lnSpc>
              <a:spcPct val="90000"/>
            </a:lnSpc>
            <a:spcBef>
              <a:spcPct val="0"/>
            </a:spcBef>
            <a:spcAft>
              <a:spcPct val="20000"/>
            </a:spcAft>
            <a:buChar char="••"/>
          </a:pPr>
          <a:r>
            <a:rPr lang="ka-GE" sz="2500" kern="1200" smtClean="0"/>
            <a:t>მეცნიერების დარგზე</a:t>
          </a:r>
          <a:endParaRPr lang="nb-NO" sz="2500" kern="1200"/>
        </a:p>
      </dsp:txBody>
      <dsp:txXfrm>
        <a:off x="0" y="861933"/>
        <a:ext cx="5940777" cy="1324800"/>
      </dsp:txXfrm>
    </dsp:sp>
    <dsp:sp modelId="{C6DDDDF2-A905-4D08-BF19-472A3B2D03AD}">
      <dsp:nvSpPr>
        <dsp:cNvPr id="0" name=""/>
        <dsp:cNvSpPr/>
      </dsp:nvSpPr>
      <dsp:spPr>
        <a:xfrm>
          <a:off x="0" y="2186734"/>
          <a:ext cx="5940777" cy="83011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ka-GE" sz="3200" kern="1200" smtClean="0"/>
            <a:t>არ ითვალისწინებს</a:t>
          </a:r>
          <a:endParaRPr lang="nb-NO" sz="3200" kern="1200"/>
        </a:p>
      </dsp:txBody>
      <dsp:txXfrm>
        <a:off x="40523" y="2227257"/>
        <a:ext cx="5859731" cy="749069"/>
      </dsp:txXfrm>
    </dsp:sp>
    <dsp:sp modelId="{457145E1-CA81-42A1-AC52-612AF716E78C}">
      <dsp:nvSpPr>
        <dsp:cNvPr id="0" name=""/>
        <dsp:cNvSpPr/>
      </dsp:nvSpPr>
      <dsp:spPr>
        <a:xfrm>
          <a:off x="0" y="3016849"/>
          <a:ext cx="5940777"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2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ka-GE" sz="2500" kern="1200" dirty="0" smtClean="0"/>
            <a:t>ავტორების თანმიმდევრობას</a:t>
          </a:r>
          <a:endParaRPr lang="nb-NO" sz="2500" kern="1200" dirty="0"/>
        </a:p>
        <a:p>
          <a:pPr marL="228600" lvl="1" indent="-228600" algn="l" defTabSz="1111250" rtl="0">
            <a:lnSpc>
              <a:spcPct val="90000"/>
            </a:lnSpc>
            <a:spcBef>
              <a:spcPct val="0"/>
            </a:spcBef>
            <a:spcAft>
              <a:spcPct val="20000"/>
            </a:spcAft>
            <a:buChar char="••"/>
          </a:pPr>
          <a:r>
            <a:rPr lang="ka-GE" sz="2500" kern="1200" dirty="0" smtClean="0"/>
            <a:t>თანაავტორთა რაოდენობას</a:t>
          </a:r>
          <a:endParaRPr lang="nb-NO" sz="2500" kern="1200" dirty="0"/>
        </a:p>
        <a:p>
          <a:pPr marL="228600" lvl="1" indent="-228600" algn="l" defTabSz="1111250" rtl="0">
            <a:lnSpc>
              <a:spcPct val="90000"/>
            </a:lnSpc>
            <a:spcBef>
              <a:spcPct val="0"/>
            </a:spcBef>
            <a:spcAft>
              <a:spcPct val="20000"/>
            </a:spcAft>
            <a:buChar char="••"/>
          </a:pPr>
          <a:r>
            <a:rPr lang="ka-GE" sz="2500" kern="1200" dirty="0" smtClean="0"/>
            <a:t>ციტატების კონტექსტს</a:t>
          </a:r>
          <a:endParaRPr lang="nb-NO" sz="2500" kern="1200" dirty="0"/>
        </a:p>
      </dsp:txBody>
      <dsp:txXfrm>
        <a:off x="0" y="3016849"/>
        <a:ext cx="5940777" cy="1391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442F-BF69-4715-9262-B525DC9ECC2A}">
      <dsp:nvSpPr>
        <dsp:cNvPr id="0" name=""/>
        <dsp:cNvSpPr/>
      </dsp:nvSpPr>
      <dsp:spPr>
        <a:xfrm>
          <a:off x="51" y="36657"/>
          <a:ext cx="4916421" cy="8064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b="1" kern="1200" dirty="0" smtClean="0"/>
            <a:t>IF</a:t>
          </a:r>
          <a:endParaRPr lang="en-US" sz="2800" b="1" kern="1200" dirty="0"/>
        </a:p>
      </dsp:txBody>
      <dsp:txXfrm>
        <a:off x="51" y="36657"/>
        <a:ext cx="4916421" cy="806400"/>
      </dsp:txXfrm>
    </dsp:sp>
    <dsp:sp modelId="{BA32DF56-3AFA-4AD9-8C44-E60D0D2A8F72}">
      <dsp:nvSpPr>
        <dsp:cNvPr id="0" name=""/>
        <dsp:cNvSpPr/>
      </dsp:nvSpPr>
      <dsp:spPr>
        <a:xfrm>
          <a:off x="51" y="843057"/>
          <a:ext cx="4916421" cy="338184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a-GE" sz="2800" b="0" kern="1200" dirty="0" smtClean="0"/>
            <a:t>ჟურნალის წლიური სტატიების ციტირებათა რიცხვი </a:t>
          </a:r>
          <a:r>
            <a:rPr lang="ka-GE" sz="2800" b="1" kern="1200" dirty="0" smtClean="0"/>
            <a:t>/ </a:t>
          </a:r>
          <a:r>
            <a:rPr lang="ka-GE" sz="2800" b="0" kern="1200" dirty="0" smtClean="0"/>
            <a:t>ამ ჟურნალში ბოლო 2 წლის განმავლობაში გამოქვეყნებული სტატიების რაოდენობა</a:t>
          </a:r>
          <a:endParaRPr lang="en-US" sz="2800" b="0" kern="1200" dirty="0"/>
        </a:p>
      </dsp:txBody>
      <dsp:txXfrm>
        <a:off x="51" y="843057"/>
        <a:ext cx="4916421" cy="3381840"/>
      </dsp:txXfrm>
    </dsp:sp>
    <dsp:sp modelId="{3AAD9908-6453-4CF6-99C7-F5F8140235DD}">
      <dsp:nvSpPr>
        <dsp:cNvPr id="0" name=""/>
        <dsp:cNvSpPr/>
      </dsp:nvSpPr>
      <dsp:spPr>
        <a:xfrm>
          <a:off x="5604771" y="36657"/>
          <a:ext cx="4916421" cy="8064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b="1" kern="1200" dirty="0" smtClean="0"/>
            <a:t>SJR</a:t>
          </a:r>
          <a:endParaRPr lang="en-US" sz="2800" b="1" kern="1200" dirty="0"/>
        </a:p>
      </dsp:txBody>
      <dsp:txXfrm>
        <a:off x="5604771" y="36657"/>
        <a:ext cx="4916421" cy="806400"/>
      </dsp:txXfrm>
    </dsp:sp>
    <dsp:sp modelId="{365C7E46-B443-4FD5-9820-815006027C9E}">
      <dsp:nvSpPr>
        <dsp:cNvPr id="0" name=""/>
        <dsp:cNvSpPr/>
      </dsp:nvSpPr>
      <dsp:spPr>
        <a:xfrm>
          <a:off x="5604771" y="843057"/>
          <a:ext cx="4916421" cy="338184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a-GE" sz="2800" kern="1200" dirty="0" smtClean="0"/>
            <a:t>ითვალისწინებს არა მხოლოდ ციტირების საერთო რაოდენობას, არამედ ციტირების მონაცემებს წლების მიხედვით + ხარისხობრივ მაჩვენებელი</a:t>
          </a:r>
          <a:endParaRPr lang="en-US" sz="2800" kern="1200" dirty="0"/>
        </a:p>
      </dsp:txBody>
      <dsp:txXfrm>
        <a:off x="5604771" y="843057"/>
        <a:ext cx="4916421" cy="338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982E-D429-4B73-9AE5-EEA10F2632BA}">
      <dsp:nvSpPr>
        <dsp:cNvPr id="0" name=""/>
        <dsp:cNvSpPr/>
      </dsp:nvSpPr>
      <dsp:spPr>
        <a:xfrm rot="5400000">
          <a:off x="1110935" y="98793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995B67-9518-4749-B618-EC4ABB9326FC}">
      <dsp:nvSpPr>
        <dsp:cNvPr id="0" name=""/>
        <dsp:cNvSpPr/>
      </dsp:nvSpPr>
      <dsp:spPr>
        <a:xfrm>
          <a:off x="1466407" y="27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dirty="0" smtClean="0">
              <a:solidFill>
                <a:srgbClr val="FF0000"/>
              </a:solidFill>
            </a:rPr>
            <a:t>კვლევის მნიშვნელობა</a:t>
          </a:r>
          <a:endParaRPr lang="nb-NO" sz="1700" b="1" kern="1200" dirty="0">
            <a:solidFill>
              <a:srgbClr val="FF0000"/>
            </a:solidFill>
          </a:endParaRPr>
        </a:p>
      </dsp:txBody>
      <dsp:txXfrm>
        <a:off x="1502816" y="36688"/>
        <a:ext cx="1998981" cy="1170261"/>
      </dsp:txXfrm>
    </dsp:sp>
    <dsp:sp modelId="{2B5C28C6-D8CA-4B08-9A73-3402885579F8}">
      <dsp:nvSpPr>
        <dsp:cNvPr id="0" name=""/>
        <dsp:cNvSpPr/>
      </dsp:nvSpPr>
      <dsp:spPr>
        <a:xfrm rot="5400000">
          <a:off x="1110935" y="254178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7775B-BF9E-4E11-8677-46D4EBA69BFD}">
      <dsp:nvSpPr>
        <dsp:cNvPr id="0" name=""/>
        <dsp:cNvSpPr/>
      </dsp:nvSpPr>
      <dsp:spPr>
        <a:xfrm>
          <a:off x="1466407" y="155412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rgbClr val="FF0000"/>
              </a:solidFill>
            </a:rPr>
            <a:t>სიახლე</a:t>
          </a:r>
          <a:endParaRPr lang="nb-NO" sz="1700" b="1" kern="1200">
            <a:solidFill>
              <a:srgbClr val="FF0000"/>
            </a:solidFill>
          </a:endParaRPr>
        </a:p>
      </dsp:txBody>
      <dsp:txXfrm>
        <a:off x="1502816" y="1590538"/>
        <a:ext cx="1998981" cy="1170261"/>
      </dsp:txXfrm>
    </dsp:sp>
    <dsp:sp modelId="{33450D18-3369-4DBA-AE88-1EDB44320214}">
      <dsp:nvSpPr>
        <dsp:cNvPr id="0" name=""/>
        <dsp:cNvSpPr/>
      </dsp:nvSpPr>
      <dsp:spPr>
        <a:xfrm>
          <a:off x="1887860" y="3318704"/>
          <a:ext cx="2748400"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40A093-636D-492D-B7AD-5C0C17E21226}">
      <dsp:nvSpPr>
        <dsp:cNvPr id="0" name=""/>
        <dsp:cNvSpPr/>
      </dsp:nvSpPr>
      <dsp:spPr>
        <a:xfrm>
          <a:off x="1466407" y="3107978"/>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rgbClr val="FF0000"/>
              </a:solidFill>
            </a:rPr>
            <a:t>სამეცნიერო დარგი</a:t>
          </a:r>
          <a:endParaRPr lang="nb-NO" sz="1700" b="1" kern="1200">
            <a:solidFill>
              <a:srgbClr val="FF0000"/>
            </a:solidFill>
          </a:endParaRPr>
        </a:p>
      </dsp:txBody>
      <dsp:txXfrm>
        <a:off x="1502816" y="3144387"/>
        <a:ext cx="1998981" cy="1170261"/>
      </dsp:txXfrm>
    </dsp:sp>
    <dsp:sp modelId="{D12CD14C-92EE-49C6-B6AB-31184B6F3EE1}">
      <dsp:nvSpPr>
        <dsp:cNvPr id="0" name=""/>
        <dsp:cNvSpPr/>
      </dsp:nvSpPr>
      <dsp:spPr>
        <a:xfrm rot="16200000">
          <a:off x="3866428" y="254178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05882-2CF1-433C-9B59-C1DF9450399A}">
      <dsp:nvSpPr>
        <dsp:cNvPr id="0" name=""/>
        <dsp:cNvSpPr/>
      </dsp:nvSpPr>
      <dsp:spPr>
        <a:xfrm>
          <a:off x="4221900" y="3107978"/>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chemeClr val="accent6">
                  <a:lumMod val="50000"/>
                </a:schemeClr>
              </a:solidFill>
            </a:rPr>
            <a:t>ავტორი</a:t>
          </a:r>
          <a:endParaRPr lang="nb-NO" sz="1700" b="1" kern="1200">
            <a:solidFill>
              <a:schemeClr val="accent6">
                <a:lumMod val="50000"/>
              </a:schemeClr>
            </a:solidFill>
          </a:endParaRPr>
        </a:p>
      </dsp:txBody>
      <dsp:txXfrm>
        <a:off x="4258309" y="3144387"/>
        <a:ext cx="1998981" cy="1170261"/>
      </dsp:txXfrm>
    </dsp:sp>
    <dsp:sp modelId="{DEB84EC7-6EEE-4281-A2D5-619FE57BE8E1}">
      <dsp:nvSpPr>
        <dsp:cNvPr id="0" name=""/>
        <dsp:cNvSpPr/>
      </dsp:nvSpPr>
      <dsp:spPr>
        <a:xfrm rot="16200000">
          <a:off x="3866428" y="98793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85E78-462D-47BB-B8C1-FF5C74AC9E4C}">
      <dsp:nvSpPr>
        <dsp:cNvPr id="0" name=""/>
        <dsp:cNvSpPr/>
      </dsp:nvSpPr>
      <dsp:spPr>
        <a:xfrm>
          <a:off x="4221900" y="155412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chemeClr val="accent6">
                  <a:lumMod val="50000"/>
                </a:schemeClr>
              </a:solidFill>
            </a:rPr>
            <a:t>ავტორთა რაოდენობა</a:t>
          </a:r>
          <a:endParaRPr lang="nb-NO" sz="1700" b="1" kern="1200">
            <a:solidFill>
              <a:schemeClr val="accent6">
                <a:lumMod val="50000"/>
              </a:schemeClr>
            </a:solidFill>
          </a:endParaRPr>
        </a:p>
      </dsp:txBody>
      <dsp:txXfrm>
        <a:off x="4258309" y="1590538"/>
        <a:ext cx="1998981" cy="1170261"/>
      </dsp:txXfrm>
    </dsp:sp>
    <dsp:sp modelId="{981F7433-3B7D-4BAF-8A21-B92D24537135}">
      <dsp:nvSpPr>
        <dsp:cNvPr id="0" name=""/>
        <dsp:cNvSpPr/>
      </dsp:nvSpPr>
      <dsp:spPr>
        <a:xfrm>
          <a:off x="4643353" y="211006"/>
          <a:ext cx="2748400"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D0C4F4-757E-42E7-B88D-47F9DF0104F7}">
      <dsp:nvSpPr>
        <dsp:cNvPr id="0" name=""/>
        <dsp:cNvSpPr/>
      </dsp:nvSpPr>
      <dsp:spPr>
        <a:xfrm>
          <a:off x="4221900" y="27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chemeClr val="accent6">
                  <a:lumMod val="50000"/>
                </a:schemeClr>
              </a:solidFill>
            </a:rPr>
            <a:t>სათაურის ინფორმატიულობა</a:t>
          </a:r>
          <a:endParaRPr lang="nb-NO" sz="1700" b="1" kern="1200">
            <a:solidFill>
              <a:schemeClr val="accent6">
                <a:lumMod val="50000"/>
              </a:schemeClr>
            </a:solidFill>
          </a:endParaRPr>
        </a:p>
      </dsp:txBody>
      <dsp:txXfrm>
        <a:off x="4258309" y="36688"/>
        <a:ext cx="1998981" cy="1170261"/>
      </dsp:txXfrm>
    </dsp:sp>
    <dsp:sp modelId="{8DEBF400-6CA1-456B-B09E-9885844D2397}">
      <dsp:nvSpPr>
        <dsp:cNvPr id="0" name=""/>
        <dsp:cNvSpPr/>
      </dsp:nvSpPr>
      <dsp:spPr>
        <a:xfrm rot="5400000">
          <a:off x="6621921" y="98793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7825E-7C87-4206-82AD-8FD493F4CB36}">
      <dsp:nvSpPr>
        <dsp:cNvPr id="0" name=""/>
        <dsp:cNvSpPr/>
      </dsp:nvSpPr>
      <dsp:spPr>
        <a:xfrm>
          <a:off x="6977393" y="27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a-GE" sz="1700" b="1" kern="1200" dirty="0" smtClean="0">
              <a:solidFill>
                <a:schemeClr val="accent6">
                  <a:lumMod val="50000"/>
                </a:schemeClr>
              </a:solidFill>
            </a:rPr>
            <a:t>გრძელი/ კომპლექსური ტექსტი</a:t>
          </a:r>
          <a:endParaRPr lang="en-US" sz="1700" b="1" kern="1200" dirty="0">
            <a:solidFill>
              <a:schemeClr val="accent6">
                <a:lumMod val="50000"/>
              </a:schemeClr>
            </a:solidFill>
          </a:endParaRPr>
        </a:p>
      </dsp:txBody>
      <dsp:txXfrm>
        <a:off x="7013802" y="36688"/>
        <a:ext cx="1998981" cy="1170261"/>
      </dsp:txXfrm>
    </dsp:sp>
    <dsp:sp modelId="{F6205221-E50C-4A74-91B0-080FFD8B72C0}">
      <dsp:nvSpPr>
        <dsp:cNvPr id="0" name=""/>
        <dsp:cNvSpPr/>
      </dsp:nvSpPr>
      <dsp:spPr>
        <a:xfrm rot="5400000">
          <a:off x="6621921" y="2541780"/>
          <a:ext cx="1546756" cy="186461"/>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BE4B0-7301-493C-989E-8C07983E1A99}">
      <dsp:nvSpPr>
        <dsp:cNvPr id="0" name=""/>
        <dsp:cNvSpPr/>
      </dsp:nvSpPr>
      <dsp:spPr>
        <a:xfrm>
          <a:off x="6977393" y="1554129"/>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b="1" kern="1200" smtClean="0">
              <a:solidFill>
                <a:schemeClr val="accent6">
                  <a:lumMod val="50000"/>
                </a:schemeClr>
              </a:solidFill>
            </a:rPr>
            <a:t>კვლევის დიზაინი</a:t>
          </a:r>
          <a:endParaRPr lang="nb-NO" sz="1700" b="1" kern="1200">
            <a:solidFill>
              <a:schemeClr val="accent6">
                <a:lumMod val="50000"/>
              </a:schemeClr>
            </a:solidFill>
          </a:endParaRPr>
        </a:p>
      </dsp:txBody>
      <dsp:txXfrm>
        <a:off x="7013802" y="1590538"/>
        <a:ext cx="1998981" cy="1170261"/>
      </dsp:txXfrm>
    </dsp:sp>
    <dsp:sp modelId="{AE419746-049A-4B46-883C-348F711AE368}">
      <dsp:nvSpPr>
        <dsp:cNvPr id="0" name=""/>
        <dsp:cNvSpPr/>
      </dsp:nvSpPr>
      <dsp:spPr>
        <a:xfrm>
          <a:off x="6977393" y="3107978"/>
          <a:ext cx="2071799" cy="124307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smtClean="0">
              <a:solidFill>
                <a:schemeClr val="accent6">
                  <a:lumMod val="50000"/>
                </a:schemeClr>
              </a:solidFill>
            </a:rPr>
            <a:t>Etc…</a:t>
          </a:r>
          <a:endParaRPr lang="nb-NO" sz="1700" b="1" kern="1200">
            <a:solidFill>
              <a:schemeClr val="accent6">
                <a:lumMod val="50000"/>
              </a:schemeClr>
            </a:solidFill>
          </a:endParaRPr>
        </a:p>
      </dsp:txBody>
      <dsp:txXfrm>
        <a:off x="7013802" y="3144387"/>
        <a:ext cx="1998981" cy="1170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655CB-F4EB-486F-8F23-D63E647F40E3}">
      <dsp:nvSpPr>
        <dsp:cNvPr id="0" name=""/>
        <dsp:cNvSpPr/>
      </dsp:nvSpPr>
      <dsp:spPr>
        <a:xfrm>
          <a:off x="0" y="12023"/>
          <a:ext cx="10515600" cy="1389960"/>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ka-GE" sz="3300" kern="1200" smtClean="0"/>
            <a:t>მეცნიერის შრომა და პუბლიკაციის მნიშვნელობა მხოლოდ ციტირებით არ განისაზღვრება</a:t>
          </a:r>
          <a:endParaRPr lang="nb-NO" sz="3300" kern="1200"/>
        </a:p>
      </dsp:txBody>
      <dsp:txXfrm>
        <a:off x="67852" y="79875"/>
        <a:ext cx="10379896" cy="1254256"/>
      </dsp:txXfrm>
    </dsp:sp>
    <dsp:sp modelId="{E0BA03FC-D96B-4D47-83A4-C3731BC9DF81}">
      <dsp:nvSpPr>
        <dsp:cNvPr id="0" name=""/>
        <dsp:cNvSpPr/>
      </dsp:nvSpPr>
      <dsp:spPr>
        <a:xfrm>
          <a:off x="0" y="1401984"/>
          <a:ext cx="10515600" cy="293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ka-GE" sz="2600" kern="1200" dirty="0" smtClean="0"/>
            <a:t>გრეგორი მენდელის სტატია გენეტიკური დამემკვიდრების კანონის შესახებ მის სიცოცხლეში არასოდეს ყოფილა ციტირებული...</a:t>
          </a:r>
          <a:endParaRPr lang="nb-NO" sz="2600" kern="1200" dirty="0"/>
        </a:p>
        <a:p>
          <a:pPr marL="228600" lvl="1" indent="-228600" algn="l" defTabSz="1155700" rtl="0">
            <a:lnSpc>
              <a:spcPct val="90000"/>
            </a:lnSpc>
            <a:spcBef>
              <a:spcPct val="0"/>
            </a:spcBef>
            <a:spcAft>
              <a:spcPct val="20000"/>
            </a:spcAft>
            <a:buChar char="••"/>
          </a:pPr>
          <a:r>
            <a:rPr lang="ka-GE" sz="2600" kern="1200" dirty="0" smtClean="0"/>
            <a:t>ყველა დროის ყველაზე ციტირებად 100 სტატიას შორის არ შედის: აინშტაინის ფარდობითობის თეორია, ფლემინგის სტატია პირველი ანტიბიოტიკის შესახებ, უოთსონისა და კრეკის ნაშრომი დნმ-ს სტრუქტურის შესახებ...</a:t>
          </a:r>
          <a:endParaRPr lang="nb-NO" sz="2600" kern="1200" dirty="0"/>
        </a:p>
      </dsp:txBody>
      <dsp:txXfrm>
        <a:off x="0" y="1401984"/>
        <a:ext cx="10515600" cy="2937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51404-8050-4A8D-8493-AE1E1090B0C9}">
      <dsp:nvSpPr>
        <dsp:cNvPr id="0" name=""/>
        <dsp:cNvSpPr/>
      </dsp:nvSpPr>
      <dsp:spPr>
        <a:xfrm>
          <a:off x="0" y="117189"/>
          <a:ext cx="10515600" cy="691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ka-GE" sz="2400" kern="1200" smtClean="0"/>
            <a:t>ოთხი ძირითადი კრიტერიუმი:</a:t>
          </a:r>
          <a:endParaRPr lang="nb-NO" sz="2400" kern="1200"/>
        </a:p>
      </dsp:txBody>
      <dsp:txXfrm>
        <a:off x="0" y="117189"/>
        <a:ext cx="10515600" cy="691200"/>
      </dsp:txXfrm>
    </dsp:sp>
    <dsp:sp modelId="{C6D7C075-8730-4A23-9F2F-C553E881C2DD}">
      <dsp:nvSpPr>
        <dsp:cNvPr id="0" name=""/>
        <dsp:cNvSpPr/>
      </dsp:nvSpPr>
      <dsp:spPr>
        <a:xfrm>
          <a:off x="0" y="808389"/>
          <a:ext cx="10515600" cy="342576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ka-GE" sz="2400" kern="1200" dirty="0" smtClean="0"/>
            <a:t>კვლევის/ნაშრომის კონცეპტუალიზაციაში არსებითი როლის შესრულება, ან მონაცემების ანალიზი და ინტერპრეტაცია; </a:t>
          </a:r>
          <a:r>
            <a:rPr lang="ka-GE" sz="2400" b="1" kern="1200" dirty="0" smtClean="0">
              <a:solidFill>
                <a:srgbClr val="FF0000"/>
              </a:solidFill>
            </a:rPr>
            <a:t>და</a:t>
          </a:r>
          <a:endParaRPr lang="nb-NO" sz="2400" b="1" kern="1200" dirty="0">
            <a:solidFill>
              <a:srgbClr val="FF0000"/>
            </a:solidFill>
          </a:endParaRPr>
        </a:p>
        <a:p>
          <a:pPr marL="228600" lvl="1" indent="-228600" algn="l" defTabSz="1066800" rtl="0">
            <a:lnSpc>
              <a:spcPct val="90000"/>
            </a:lnSpc>
            <a:spcBef>
              <a:spcPct val="0"/>
            </a:spcBef>
            <a:spcAft>
              <a:spcPct val="15000"/>
            </a:spcAft>
            <a:buChar char="••"/>
          </a:pPr>
          <a:r>
            <a:rPr lang="ka-GE" sz="2400" kern="1200" dirty="0" smtClean="0"/>
            <a:t>ნაშრომის შესრულებაში მნიშვნელოვანი ინტელექტუალური შრომის გაწევა, შინაარსის კრიტიკული შეფასება; </a:t>
          </a:r>
          <a:r>
            <a:rPr lang="ka-GE" sz="2400" b="1" kern="1200" dirty="0" smtClean="0">
              <a:solidFill>
                <a:srgbClr val="FF0000"/>
              </a:solidFill>
            </a:rPr>
            <a:t>და</a:t>
          </a:r>
          <a:endParaRPr lang="nb-NO" sz="2400" b="1" kern="1200" dirty="0">
            <a:solidFill>
              <a:srgbClr val="FF0000"/>
            </a:solidFill>
          </a:endParaRPr>
        </a:p>
        <a:p>
          <a:pPr marL="228600" lvl="1" indent="-228600" algn="l" defTabSz="1066800" rtl="0">
            <a:lnSpc>
              <a:spcPct val="90000"/>
            </a:lnSpc>
            <a:spcBef>
              <a:spcPct val="0"/>
            </a:spcBef>
            <a:spcAft>
              <a:spcPct val="15000"/>
            </a:spcAft>
            <a:buChar char="••"/>
          </a:pPr>
          <a:r>
            <a:rPr lang="ka-GE" sz="2400" kern="1200" dirty="0" smtClean="0"/>
            <a:t>საბოლოო ვერსიის დადასტურება, რომ მზადაა გამოსაქვეყნებლად; </a:t>
          </a:r>
          <a:r>
            <a:rPr lang="ka-GE" sz="2400" b="1" kern="1200" dirty="0" smtClean="0">
              <a:solidFill>
                <a:srgbClr val="FF0000"/>
              </a:solidFill>
            </a:rPr>
            <a:t>და</a:t>
          </a:r>
          <a:endParaRPr lang="nb-NO" sz="2400" b="1" kern="1200" dirty="0">
            <a:solidFill>
              <a:srgbClr val="FF0000"/>
            </a:solidFill>
          </a:endParaRPr>
        </a:p>
        <a:p>
          <a:pPr marL="228600" lvl="1" indent="-228600" algn="l" defTabSz="1066800" rtl="0">
            <a:lnSpc>
              <a:spcPct val="90000"/>
            </a:lnSpc>
            <a:spcBef>
              <a:spcPct val="0"/>
            </a:spcBef>
            <a:spcAft>
              <a:spcPct val="15000"/>
            </a:spcAft>
            <a:buChar char="••"/>
          </a:pPr>
          <a:r>
            <a:rPr lang="ka-GE" sz="2400" kern="1200" dirty="0" smtClean="0"/>
            <a:t>შეთანხმება ყველა იმ ასპექტის შესახებ რომელიც უკავშირდება ნაშრომის სიზუსტესა და მთლიანობას და დადასტურება, რომ ნებისმიერი სახის კითხვა შესაბამისად იქნა გამოკვლეული</a:t>
          </a:r>
          <a:endParaRPr lang="nb-NO" sz="2400" kern="1200" dirty="0"/>
        </a:p>
      </dsp:txBody>
      <dsp:txXfrm>
        <a:off x="0" y="808389"/>
        <a:ext cx="10515600" cy="3425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2EB9F-BFFB-4ADC-8A32-1582D1E8F090}">
      <dsp:nvSpPr>
        <dsp:cNvPr id="0" name=""/>
        <dsp:cNvSpPr/>
      </dsp:nvSpPr>
      <dsp:spPr>
        <a:xfrm>
          <a:off x="145097" y="503696"/>
          <a:ext cx="3579071" cy="35790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ka-GE" sz="1800" kern="1200" smtClean="0"/>
            <a:t>სათანადო ინტელექტუალური შრომა - ავტორი</a:t>
          </a:r>
          <a:endParaRPr lang="nb-NO" sz="1800" kern="1200"/>
        </a:p>
      </dsp:txBody>
      <dsp:txXfrm>
        <a:off x="644877" y="925745"/>
        <a:ext cx="2063608" cy="2734972"/>
      </dsp:txXfrm>
    </dsp:sp>
    <dsp:sp modelId="{DEADC80C-F7C4-4AC7-99DA-C4CB5F064C6F}">
      <dsp:nvSpPr>
        <dsp:cNvPr id="0" name=""/>
        <dsp:cNvSpPr/>
      </dsp:nvSpPr>
      <dsp:spPr>
        <a:xfrm>
          <a:off x="2724608" y="503696"/>
          <a:ext cx="3579071" cy="35790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ka-GE" sz="1800" kern="1200" dirty="0" smtClean="0"/>
            <a:t>ყველა დანარჩენი, ვინც ნაშრომზე იმუშავა - მოიხსენიება სტატიაში</a:t>
          </a:r>
          <a:r>
            <a:rPr lang="en-GB" sz="1800" kern="1200" dirty="0" smtClean="0"/>
            <a:t> - acknowledged</a:t>
          </a:r>
          <a:endParaRPr lang="nb-NO" sz="1800" kern="1200" dirty="0"/>
        </a:p>
      </dsp:txBody>
      <dsp:txXfrm>
        <a:off x="3740291" y="925745"/>
        <a:ext cx="2063608" cy="273497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0CD38-5F29-40CB-8A2C-945375B6507E}" type="datetimeFigureOut">
              <a:rPr lang="nb-NO" smtClean="0"/>
              <a:t>29.08.2019</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0A5B8-4C90-4B38-8FB5-C9CE0C47B829}" type="slidenum">
              <a:rPr lang="nb-NO" smtClean="0"/>
              <a:t>‹#›</a:t>
            </a:fld>
            <a:endParaRPr lang="nb-NO"/>
          </a:p>
        </p:txBody>
      </p:sp>
    </p:spTree>
    <p:extLst>
      <p:ext uri="{BB962C8B-B14F-4D97-AF65-F5344CB8AC3E}">
        <p14:creationId xmlns:p14="http://schemas.microsoft.com/office/powerpoint/2010/main" val="147852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a:t>
            </a:fld>
            <a:endParaRPr lang="nb-NO"/>
          </a:p>
        </p:txBody>
      </p:sp>
    </p:spTree>
    <p:extLst>
      <p:ext uri="{BB962C8B-B14F-4D97-AF65-F5344CB8AC3E}">
        <p14:creationId xmlns:p14="http://schemas.microsoft.com/office/powerpoint/2010/main" val="360796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ერთ-ერთი ყველაზე</a:t>
            </a:r>
            <a:r>
              <a:rPr lang="ka-GE" baseline="0" dirty="0" smtClean="0"/>
              <a:t> მნიშვნელოვანი სხვაობა </a:t>
            </a:r>
            <a:r>
              <a:rPr lang="en-GB" baseline="0" dirty="0" smtClean="0"/>
              <a:t>IF </a:t>
            </a:r>
            <a:r>
              <a:rPr lang="ka-GE" baseline="0" dirty="0" smtClean="0"/>
              <a:t>და </a:t>
            </a:r>
            <a:r>
              <a:rPr lang="en-GB" baseline="0" dirty="0" err="1" smtClean="0"/>
              <a:t>SCImago</a:t>
            </a:r>
            <a:r>
              <a:rPr lang="ka-GE" baseline="0" dirty="0" smtClean="0"/>
              <a:t>-ს ციტირების ინდექსებს შორის არის ის, რომ თვითციტირება </a:t>
            </a:r>
            <a:r>
              <a:rPr lang="en-GB" baseline="0" dirty="0" err="1" smtClean="0"/>
              <a:t>SCImago</a:t>
            </a:r>
            <a:r>
              <a:rPr lang="en-GB" baseline="0" dirty="0" smtClean="0"/>
              <a:t>-</a:t>
            </a:r>
            <a:r>
              <a:rPr lang="ka-GE" baseline="0" dirty="0" smtClean="0"/>
              <a:t>ს ციტირების ინდექსში არ ითვლება, რაც გულისხმობს იმას, რომ თუ ავტორი/ჟურნალი საკუთარი სტატიის ციტირებას ახდენს, ეს არ ახდენს ციტირების ინდექსზე გავლენას. აღნიშნული პრაქტიკა საკმაოდ გახშირდა ბოლო პერიოდში სამეცნიერო საზოგადოებაში და შესაბამისად, თვითციტირების გამორიცხვა რეიტინგების დათვლის დროს მნიშვნელოვან გავლენას ახდენს ინდექსის მაჩვენებელზე.</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11</a:t>
            </a:fld>
            <a:endParaRPr lang="nb-NO"/>
          </a:p>
        </p:txBody>
      </p:sp>
    </p:spTree>
    <p:extLst>
      <p:ext uri="{BB962C8B-B14F-4D97-AF65-F5344CB8AC3E}">
        <p14:creationId xmlns:p14="http://schemas.microsoft.com/office/powerpoint/2010/main" val="411183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აღსანიშნავია,</a:t>
            </a:r>
            <a:r>
              <a:rPr lang="ka-GE" baseline="0" dirty="0" smtClean="0"/>
              <a:t> რომ ყველაზე მეტი ციტირების მქონე სტატიის მთავარი ავტორის </a:t>
            </a:r>
            <a:r>
              <a:rPr lang="en-GB" baseline="0" dirty="0" smtClean="0"/>
              <a:t>h</a:t>
            </a:r>
            <a:r>
              <a:rPr lang="ka-GE" baseline="0" dirty="0" smtClean="0"/>
              <a:t> ინდექსი არცთუ ისე მაღალია (90), რაც მიუთითებს იმას, რომ რაც არ უნდა ბევრი ციტირება ჰქონდეს მეცნიერის მიერ გამოქვეყნებულ ერთ სტატიას, ეს მნიშვნელოვან გავლენას არ ახდენს მეცნიერის </a:t>
            </a:r>
            <a:r>
              <a:rPr lang="en-GB" baseline="0" dirty="0" smtClean="0"/>
              <a:t>h</a:t>
            </a:r>
            <a:r>
              <a:rPr lang="ka-GE" baseline="0" dirty="0" smtClean="0"/>
              <a:t> ინდექსზე, რადგან </a:t>
            </a:r>
            <a:r>
              <a:rPr lang="en-GB" baseline="0" dirty="0" smtClean="0"/>
              <a:t>h</a:t>
            </a:r>
            <a:r>
              <a:rPr lang="nb-NO" baseline="0" dirty="0" smtClean="0"/>
              <a:t> </a:t>
            </a:r>
            <a:r>
              <a:rPr lang="ka-GE" baseline="0" dirty="0" smtClean="0"/>
              <a:t>ინდექსის მაღალი მაჩვენებლისთვის აუცილებელია ბევრი სამეცნიერო სტატიის გამოქვეყნება, რომელთა ციტირებების რაოდენობა გამოქვეყნებული სტატიების რაოდენობაზე მეტი იქნება. </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13</a:t>
            </a:fld>
            <a:endParaRPr lang="nb-NO"/>
          </a:p>
        </p:txBody>
      </p:sp>
    </p:spTree>
    <p:extLst>
      <p:ext uri="{BB962C8B-B14F-4D97-AF65-F5344CB8AC3E}">
        <p14:creationId xmlns:p14="http://schemas.microsoft.com/office/powerpoint/2010/main" val="95783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ციტირების ინდექსებზე გავლენას,</a:t>
            </a:r>
            <a:r>
              <a:rPr lang="ka-GE" baseline="0" dirty="0" smtClean="0"/>
              <a:t> გარდა საკითხის აქტუალურობისა და მნიშვნელობისა, გავლენას ახდენს ისეთი ფაქტორები, როგორიცაა გრძელი ტექსტი, ბევრი ავტორი, ავტორების რეპუტაცია, სათაური და ა.შ. რასაც, რეალურად, სტატიის მნიშვნელობაზე პირდაპირი გავლენა არ აქვს. შესაბამისად, არ შეიძლება სტატია/ჟურნალი/ავტორი განიხილებოდეს მნიშვნელოვნად მხოლოდ ციტირების ინდექსის მიხედვით.</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15</a:t>
            </a:fld>
            <a:endParaRPr lang="nb-NO"/>
          </a:p>
        </p:txBody>
      </p:sp>
    </p:spTree>
    <p:extLst>
      <p:ext uri="{BB962C8B-B14F-4D97-AF65-F5344CB8AC3E}">
        <p14:creationId xmlns:p14="http://schemas.microsoft.com/office/powerpoint/2010/main" val="51921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ავტორობის</a:t>
            </a:r>
            <a:r>
              <a:rPr lang="ka-GE" baseline="0" dirty="0" smtClean="0"/>
              <a:t> შესახებ გაიდლაინები თითქმის ყველა ჟურნალს გამოქვეყნებული აქვს საკუთარ ვებგვერდზე და სტატიის ჟურნალში გაგზავნის დროს ავტორი ვალდებულია ხელმოწერით დაადასტუროს ავტორთა სიის შესაბამისობა. ავტორობის შესახებ მეტი ინფორმაცია შეიძლება მოიძიოთ: </a:t>
            </a:r>
            <a:r>
              <a:rPr lang="nb-NO" baseline="0" dirty="0" smtClean="0"/>
              <a:t>http://www.icmje.org/recommendations/browse/roles-and-responsibilities/defining-the-role-of-authors-and-contributors.html</a:t>
            </a:r>
            <a:r>
              <a:rPr lang="ka-GE" baseline="0" dirty="0" smtClean="0"/>
              <a:t>, ამასთანავე, ბოლო სლაიდზე დატანილია ინფორმაცია ავტორობის გაიდლაინების შესახებ.</a:t>
            </a:r>
          </a:p>
          <a:p>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17</a:t>
            </a:fld>
            <a:endParaRPr lang="nb-NO"/>
          </a:p>
        </p:txBody>
      </p:sp>
    </p:spTree>
    <p:extLst>
      <p:ext uri="{BB962C8B-B14F-4D97-AF65-F5344CB8AC3E}">
        <p14:creationId xmlns:p14="http://schemas.microsoft.com/office/powerpoint/2010/main" val="56129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სამეცნიერო ნაშრომების,</a:t>
            </a:r>
            <a:r>
              <a:rPr lang="ka-GE" baseline="0" dirty="0" smtClean="0"/>
              <a:t> ჟურნალებისა და მეცნიერების შეფასების ყველაზე მნიშვნელოვან ინსტრუმენტს წარმოადგენს ციტირების ინდექსები, ანუ რამდენჯერ იქნა ესა თუ ის სტატია ციტირებული, სხვა მეცნიერის მიერ წყაროდ გამოყენებული საკუთარ ნაშრომში, განსაზღვრავს სტატიის მნიშვნელობას სამეცნიერო სფეროში. იქედან გამომდინარე, რომ უამრავი სტატია იბეჭდება ყოველდღიურად და სამეცნიერო ჟურნალების რაოდენობაც ყოველწლირად იმატებს, საჭირო გახდა ჟურნალების/სტატიების/ავტორების რეიტინგების დადგენა სამეცნიერო სფეროში მათი </a:t>
            </a:r>
            <a:r>
              <a:rPr lang="ka-GE" baseline="0" dirty="0" smtClean="0"/>
              <a:t>გავლენის </a:t>
            </a:r>
            <a:r>
              <a:rPr lang="ka-GE" baseline="0" dirty="0" smtClean="0"/>
              <a:t>შეფასების მიზნით.</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2</a:t>
            </a:fld>
            <a:endParaRPr lang="nb-NO"/>
          </a:p>
        </p:txBody>
      </p:sp>
    </p:spTree>
    <p:extLst>
      <p:ext uri="{BB962C8B-B14F-4D97-AF65-F5344CB8AC3E}">
        <p14:creationId xmlns:p14="http://schemas.microsoft.com/office/powerpoint/2010/main" val="25167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ციტირება,</a:t>
            </a:r>
            <a:r>
              <a:rPr lang="ka-GE" baseline="0" dirty="0" smtClean="0"/>
              <a:t> ანუ გამოქვეყნებული სტატიის, სამეცნიერო ნაშრომის საკუთარ ნაშრომში წყაროდ მოხსენიება, მნიშვნელოვანია, პირველ რიგში, იმიტომ, რომ გაეცნოს მკითხველი იმ ლიტერატურას, რომელსაც ეფუძნება შესაბამისი კვლევა. ამასთანავე, ავტორი ციტირების საშუალებით არ არღვევს სამეცნიერო ეთიკის წესებსა და პრინციპებს და ასახავს მისი კოლეგის ნაშრომს, ნააზრევს საკუთარ კვლევაში, რაც უმნიშვნელოვანესია პლაგიატიზმისგან თავის არიდებისათვის. და ბოლოს, ციტირებების რაოდენობა, როგორც აღვნიშნეთ, გამოიყენება რეიტინგების დასადგენად და სტატიის/მეცნიერის/ჟურნალის სამეცნიერო გავლენის შესაფასებლად.</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3</a:t>
            </a:fld>
            <a:endParaRPr lang="nb-NO"/>
          </a:p>
        </p:txBody>
      </p:sp>
    </p:spTree>
    <p:extLst>
      <p:ext uri="{BB962C8B-B14F-4D97-AF65-F5344CB8AC3E}">
        <p14:creationId xmlns:p14="http://schemas.microsoft.com/office/powerpoint/2010/main" val="101976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ციტირების</a:t>
            </a:r>
            <a:r>
              <a:rPr lang="ka-GE" baseline="0" dirty="0" smtClean="0"/>
              <a:t> ინდექსების მოძიება შესაძლებელია </a:t>
            </a:r>
            <a:r>
              <a:rPr lang="en-GB" baseline="0" dirty="0" smtClean="0"/>
              <a:t>https://scholar.google.com/-</a:t>
            </a:r>
            <a:r>
              <a:rPr lang="ka-GE" baseline="0" dirty="0" smtClean="0"/>
              <a:t>ის ძებნის საშუალებით. ავტორის ან სტატიის სათაურის ჩაწერის შემდგომ გადახვალთ შესაბამის გვერდზე, სადაც ჩანს ავტორის ან სტატიის ციტირებების რაოდენობა. ავტორისთვის ასევე შეგიძლიათ ნახოთ </a:t>
            </a:r>
            <a:r>
              <a:rPr lang="en-GB" baseline="0" dirty="0" smtClean="0"/>
              <a:t>h </a:t>
            </a:r>
            <a:r>
              <a:rPr lang="ka-GE" baseline="0" dirty="0" smtClean="0"/>
              <a:t>ინდექსი. ავტორის ველზე გადასვლის შემდგომ, ციტირებების რაოდენობის მიხედვით </a:t>
            </a:r>
            <a:r>
              <a:rPr lang="ka-GE" baseline="0" dirty="0" smtClean="0"/>
              <a:t>კლებადობით არის </a:t>
            </a:r>
            <a:r>
              <a:rPr lang="ka-GE" baseline="0" dirty="0" smtClean="0"/>
              <a:t>დალაგებული მის მიერ გამოქვეყნებული სტატიები. აღსანიშნავია, რომ </a:t>
            </a:r>
            <a:r>
              <a:rPr lang="en-GB" baseline="0" dirty="0" smtClean="0"/>
              <a:t>google scholar-</a:t>
            </a:r>
            <a:r>
              <a:rPr lang="ka-GE" baseline="0" dirty="0" smtClean="0"/>
              <a:t>ის ბაზაში სტატია/ავტორი უნდა იყოს დარეგისტრირებული, რომ გაეცნოთ ციტირებების რაოდენობას და ინდექსს. </a:t>
            </a:r>
          </a:p>
          <a:p>
            <a:r>
              <a:rPr lang="ka-GE" baseline="0" dirty="0" smtClean="0"/>
              <a:t>თუ </a:t>
            </a:r>
            <a:r>
              <a:rPr lang="nb-NO" baseline="0" dirty="0" err="1" smtClean="0"/>
              <a:t>google</a:t>
            </a:r>
            <a:r>
              <a:rPr lang="nb-NO" baseline="0" dirty="0" smtClean="0"/>
              <a:t> </a:t>
            </a:r>
            <a:r>
              <a:rPr lang="nb-NO" baseline="0" dirty="0" err="1" smtClean="0"/>
              <a:t>scholar</a:t>
            </a:r>
            <a:r>
              <a:rPr lang="nb-NO" baseline="0" dirty="0" smtClean="0"/>
              <a:t>-</a:t>
            </a:r>
            <a:r>
              <a:rPr lang="ka-GE" baseline="0" dirty="0" smtClean="0"/>
              <a:t>ის ბაზაში არსებობს სრული ტექსტი, სათაურის გასწვრივ ბმულის საშუალებით შეგეძლებათ შესაბამის ფორმატში სტატიის ჩამოტვირთვა.</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4</a:t>
            </a:fld>
            <a:endParaRPr lang="nb-NO"/>
          </a:p>
        </p:txBody>
      </p:sp>
    </p:spTree>
    <p:extLst>
      <p:ext uri="{BB962C8B-B14F-4D97-AF65-F5344CB8AC3E}">
        <p14:creationId xmlns:p14="http://schemas.microsoft.com/office/powerpoint/2010/main" val="238044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Google</a:t>
            </a:r>
            <a:r>
              <a:rPr lang="en-GB" baseline="0" dirty="0" smtClean="0"/>
              <a:t> scholar-</a:t>
            </a:r>
            <a:r>
              <a:rPr lang="ka-GE" baseline="0" dirty="0" smtClean="0"/>
              <a:t>ის ვებგვერდზე ანგარიშის შექმნაც შეგიძლიათ და თქვენ მიერ გამოქვეყნებული სტატიების დამატება საკუთარ პროფილზე, რაც საშუალებას მოგცემთ შემდგომში თვალი ადევნოთ სტატიების ციტირებების რაოდენობას. ამასთანავე, იმ შემთხვევაში, თუ თქვენი სტატია ბაზაში არ იძებნება, შეგიძლიათ ‘ხელით’ დამატების ფუნქცია გამოიყენოთ. </a:t>
            </a:r>
            <a:endParaRPr lang="en-GB" baseline="0" dirty="0" smtClean="0"/>
          </a:p>
          <a:p>
            <a:endParaRPr lang="en-GB" baseline="0" dirty="0" smtClean="0"/>
          </a:p>
          <a:p>
            <a:r>
              <a:rPr lang="ka-GE" baseline="0" dirty="0" smtClean="0"/>
              <a:t>გარდა </a:t>
            </a:r>
            <a:r>
              <a:rPr lang="en-GB" baseline="0" dirty="0" smtClean="0"/>
              <a:t>google scholar</a:t>
            </a:r>
            <a:r>
              <a:rPr lang="ka-GE" baseline="0" dirty="0" smtClean="0"/>
              <a:t>-ისა, სამეცნიერო სტატიებისა და ავტორების მოძიება მარტივადაა შესაძლებელი </a:t>
            </a:r>
            <a:r>
              <a:rPr lang="nb-NO" baseline="0" dirty="0" smtClean="0"/>
              <a:t>https://www.ncbi.nlm.nih.gov/pubmed/ </a:t>
            </a:r>
            <a:r>
              <a:rPr lang="ka-GE" baseline="0" dirty="0" smtClean="0"/>
              <a:t>- </a:t>
            </a:r>
            <a:r>
              <a:rPr lang="en-GB" baseline="0" dirty="0" err="1" smtClean="0"/>
              <a:t>pubmed</a:t>
            </a:r>
            <a:r>
              <a:rPr lang="en-GB" baseline="0" dirty="0" smtClean="0"/>
              <a:t>-</a:t>
            </a:r>
            <a:r>
              <a:rPr lang="ka-GE" baseline="0" dirty="0" smtClean="0"/>
              <a:t>ისა და </a:t>
            </a:r>
            <a:r>
              <a:rPr lang="nb-NO" baseline="0" dirty="0" smtClean="0"/>
              <a:t>http://www.webofscience.com/</a:t>
            </a:r>
            <a:r>
              <a:rPr lang="ka-GE" sz="1200" b="0" i="0" u="none" strike="noStrike" kern="1200" baseline="0" dirty="0" smtClean="0">
                <a:solidFill>
                  <a:schemeClr val="tx1"/>
                </a:solidFill>
                <a:latin typeface="+mn-lt"/>
                <a:ea typeface="+mn-ea"/>
                <a:cs typeface="+mn-cs"/>
              </a:rPr>
              <a:t>-ის მონაცემთა ბაზაში. </a:t>
            </a:r>
          </a:p>
          <a:p>
            <a:r>
              <a:rPr lang="ka-GE" sz="1200" b="0" i="0" u="none" strike="noStrike" kern="1200" baseline="0" dirty="0" smtClean="0">
                <a:solidFill>
                  <a:schemeClr val="tx1"/>
                </a:solidFill>
                <a:latin typeface="+mn-lt"/>
                <a:ea typeface="+mn-ea"/>
                <a:cs typeface="+mn-cs"/>
              </a:rPr>
              <a:t>თითოეულ ვებგვერდზე სტატიის ძიება საკვანძო სიტყვებით არის შესაძლებელი და გაფილტვრის სხვადასხვა მეთოდის საშუალებით (გამოქვეყნების წელი/პერიოდი, სამეცნიერო სტატიის ტიპი, მეცნიერების დარგი და ა.შ.) შეგიძლიათ სასურველი სფეროს შესახებ შესაბამისი სტატიების მოძიება.</a:t>
            </a:r>
          </a:p>
        </p:txBody>
      </p:sp>
      <p:sp>
        <p:nvSpPr>
          <p:cNvPr id="4" name="Slide Number Placeholder 3"/>
          <p:cNvSpPr>
            <a:spLocks noGrp="1"/>
          </p:cNvSpPr>
          <p:nvPr>
            <p:ph type="sldNum" sz="quarter" idx="10"/>
          </p:nvPr>
        </p:nvSpPr>
        <p:spPr/>
        <p:txBody>
          <a:bodyPr/>
          <a:lstStyle/>
          <a:p>
            <a:fld id="{7DA0A5B8-4C90-4B38-8FB5-C9CE0C47B829}" type="slidenum">
              <a:rPr lang="nb-NO" smtClean="0"/>
              <a:t>5</a:t>
            </a:fld>
            <a:endParaRPr lang="nb-NO"/>
          </a:p>
        </p:txBody>
      </p:sp>
    </p:spTree>
    <p:extLst>
      <p:ext uri="{BB962C8B-B14F-4D97-AF65-F5344CB8AC3E}">
        <p14:creationId xmlns:p14="http://schemas.microsoft.com/office/powerpoint/2010/main" val="400473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t>
            </a:r>
            <a:r>
              <a:rPr lang="en-GB" baseline="0" dirty="0" smtClean="0"/>
              <a:t> </a:t>
            </a:r>
            <a:r>
              <a:rPr lang="ka-GE" baseline="0" dirty="0" smtClean="0"/>
              <a:t>ინდექსი, სხვადასხვა მონაცემთა ბაზაში (</a:t>
            </a:r>
            <a:r>
              <a:rPr lang="en-GB" baseline="0" dirty="0" smtClean="0"/>
              <a:t>google scholar, web of science…</a:t>
            </a:r>
            <a:r>
              <a:rPr lang="ka-GE" baseline="0" dirty="0" smtClean="0"/>
              <a:t>)</a:t>
            </a:r>
            <a:r>
              <a:rPr lang="en-GB" baseline="0" dirty="0" smtClean="0"/>
              <a:t> </a:t>
            </a:r>
            <a:r>
              <a:rPr lang="ka-GE" baseline="0" dirty="0" smtClean="0"/>
              <a:t>განსხვავებული შეიძლება იყოს ერთი და იმავე ავტორისთვის, რადგან მისი გამოთვლის კრიტერიუმები განსხვავება და ასევე, ინდექსი მნიშვნელოვნადაა დამოკიდებული მონაცემთა ბაზის სისრულეზე. შესაბამისად, თუ ავტორის </a:t>
            </a:r>
            <a:r>
              <a:rPr lang="en-GB" baseline="0" dirty="0" smtClean="0"/>
              <a:t>h </a:t>
            </a:r>
            <a:r>
              <a:rPr lang="ka-GE" baseline="0" dirty="0" smtClean="0"/>
              <a:t>ინდექსი სხვადასხვაა სხვადასხვა მონაცემის მიხედვით, ეს ბუნებრივია.</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6</a:t>
            </a:fld>
            <a:endParaRPr lang="nb-NO"/>
          </a:p>
        </p:txBody>
      </p:sp>
    </p:spTree>
    <p:extLst>
      <p:ext uri="{BB962C8B-B14F-4D97-AF65-F5344CB8AC3E}">
        <p14:creationId xmlns:p14="http://schemas.microsoft.com/office/powerpoint/2010/main" val="96911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გარდა ავტორებისა და სტატიებისა, ბოლო დროს, განსაკუთრებულ მნიშვნელობას</a:t>
            </a:r>
            <a:r>
              <a:rPr lang="ka-GE" baseline="0" dirty="0" smtClean="0"/>
              <a:t> იძენს ჟურნალის ციტირების ინდექსები, რაც ჟურნალების რეიტინგულობის დადგენის მთავარი მექანიზმია. ციტირების ინდექსებით არის შესაძლებელი ჟურნალის სამეცნიერო სფეროზე გავლენის შეფასება.</a:t>
            </a:r>
            <a:r>
              <a:rPr lang="en-GB" baseline="0" dirty="0" smtClean="0"/>
              <a:t> </a:t>
            </a:r>
          </a:p>
          <a:p>
            <a:endParaRPr lang="en-GB" baseline="0" dirty="0" smtClean="0"/>
          </a:p>
          <a:p>
            <a:r>
              <a:rPr lang="en-GB" sz="1200" b="0" i="0" u="none" strike="noStrike" kern="1200" baseline="0" dirty="0" smtClean="0">
                <a:solidFill>
                  <a:schemeClr val="tx1"/>
                </a:solidFill>
                <a:latin typeface="+mn-lt"/>
                <a:ea typeface="+mn-ea"/>
                <a:cs typeface="+mn-cs"/>
              </a:rPr>
              <a:t>Web of science-</a:t>
            </a:r>
            <a:r>
              <a:rPr lang="ka-GE" sz="1200" b="0" i="0" u="none" strike="noStrike" kern="1200" baseline="0" dirty="0" smtClean="0">
                <a:solidFill>
                  <a:schemeClr val="tx1"/>
                </a:solidFill>
                <a:latin typeface="+mn-lt"/>
                <a:ea typeface="+mn-ea"/>
                <a:cs typeface="+mn-cs"/>
              </a:rPr>
              <a:t>ის ვებგვერდზე </a:t>
            </a:r>
            <a:r>
              <a:rPr lang="en-GB" sz="1200" b="0" i="0" u="none" strike="noStrike" kern="1200" baseline="0" dirty="0" smtClean="0">
                <a:solidFill>
                  <a:schemeClr val="tx1"/>
                </a:solidFill>
                <a:latin typeface="+mn-lt"/>
                <a:ea typeface="+mn-ea"/>
                <a:cs typeface="+mn-cs"/>
              </a:rPr>
              <a:t>Journal Citation Report-</a:t>
            </a:r>
            <a:r>
              <a:rPr lang="ka-GE" sz="1200" b="0" i="0" u="none" strike="noStrike" kern="1200" baseline="0" dirty="0" smtClean="0">
                <a:solidFill>
                  <a:schemeClr val="tx1"/>
                </a:solidFill>
                <a:latin typeface="+mn-lt"/>
                <a:ea typeface="+mn-ea"/>
                <a:cs typeface="+mn-cs"/>
              </a:rPr>
              <a:t>ის არჩევის შემდეგ, შეგიძლიათ იხილოთ ჟურნალების რეიტინგი იმპაქტ-ფაქტორის მიხედვით და ციტირებების საერთო რაოდენობა. გარდა ამისა, შესაძლებელია სამეცნიერო დარგების რეიტინგების გაცნობაც. </a:t>
            </a:r>
            <a:endParaRPr lang="nb-NO" dirty="0" smtClean="0"/>
          </a:p>
          <a:p>
            <a:r>
              <a:rPr lang="ka-GE" dirty="0" smtClean="0"/>
              <a:t>ვებგვერდზე</a:t>
            </a:r>
            <a:r>
              <a:rPr lang="ka-GE" baseline="0" dirty="0" smtClean="0"/>
              <a:t> </a:t>
            </a:r>
            <a:r>
              <a:rPr lang="nb-NO" baseline="0" dirty="0" smtClean="0"/>
              <a:t>https://www.scimagojr.com/</a:t>
            </a:r>
            <a:r>
              <a:rPr lang="ka-GE" baseline="0" dirty="0" smtClean="0"/>
              <a:t> შეძლებთ მოიძიოთ ინფორმაცია ჟურნალების რეიტინგების შესახებ სიმაგოს (</a:t>
            </a:r>
            <a:r>
              <a:rPr lang="en-GB" baseline="0" dirty="0" err="1" smtClean="0"/>
              <a:t>SCImago</a:t>
            </a:r>
            <a:r>
              <a:rPr lang="en-GB" baseline="0" dirty="0" smtClean="0"/>
              <a:t> journal rank - SJR</a:t>
            </a:r>
            <a:r>
              <a:rPr lang="ka-GE" baseline="0" dirty="0" smtClean="0"/>
              <a:t>)</a:t>
            </a:r>
            <a:r>
              <a:rPr lang="en-GB" baseline="0" dirty="0" smtClean="0"/>
              <a:t> </a:t>
            </a:r>
            <a:r>
              <a:rPr lang="ka-GE" baseline="0" dirty="0" smtClean="0"/>
              <a:t>ციტირების ინდექსის მიხედვით. ამასთანავე, ვებგვერდზე გამოქვეყნებულია სამეცნიერო სტატიების მიხედვით ქვეყნების რეიტინგიც.  </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8</a:t>
            </a:fld>
            <a:endParaRPr lang="nb-NO"/>
          </a:p>
        </p:txBody>
      </p:sp>
    </p:spTree>
    <p:extLst>
      <p:ext uri="{BB962C8B-B14F-4D97-AF65-F5344CB8AC3E}">
        <p14:creationId xmlns:p14="http://schemas.microsoft.com/office/powerpoint/2010/main" val="50134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9</a:t>
            </a:fld>
            <a:endParaRPr lang="nb-NO"/>
          </a:p>
        </p:txBody>
      </p:sp>
    </p:spTree>
    <p:extLst>
      <p:ext uri="{BB962C8B-B14F-4D97-AF65-F5344CB8AC3E}">
        <p14:creationId xmlns:p14="http://schemas.microsoft.com/office/powerpoint/2010/main" val="99351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როგორც სლაიდიდან</a:t>
            </a:r>
            <a:r>
              <a:rPr lang="ka-GE" baseline="0" dirty="0" smtClean="0"/>
              <a:t> ჩანს, ბოლო პერიოდის ყველაზე ხშირად გამოყენებადი ორი ციტირების ინდექსის (</a:t>
            </a:r>
            <a:r>
              <a:rPr lang="en-GB" baseline="0" dirty="0" smtClean="0"/>
              <a:t>IF </a:t>
            </a:r>
            <a:r>
              <a:rPr lang="ka-GE" baseline="0" dirty="0" smtClean="0"/>
              <a:t>და </a:t>
            </a:r>
            <a:r>
              <a:rPr lang="nb-NO" baseline="0" dirty="0" err="1" smtClean="0"/>
              <a:t>SCImago</a:t>
            </a:r>
            <a:r>
              <a:rPr lang="ka-GE" baseline="0" dirty="0" smtClean="0"/>
              <a:t>)</a:t>
            </a:r>
            <a:r>
              <a:rPr lang="nb-NO" baseline="0" dirty="0" smtClean="0"/>
              <a:t> </a:t>
            </a:r>
            <a:r>
              <a:rPr lang="ka-GE" baseline="0" dirty="0" smtClean="0"/>
              <a:t>მიხედვით ჟურნალების რეიტინგები მნიშვნელოვნად განსხვავდება ერთმანეთისგან. ამიტომ აუცილებელია, ჟურნალების შედარებისას ერთი და იმავე ციტირების ინდექსი იყოს გამოყენებული. აღნიშნული ციტირების ინდექსებს შორის განსხვავება ძირითადად უკავშირდება მათი გამოთვლის სხვადასხვა მეთოდოლოგიას და ეს განსხვავებები შემდეგ სლაიდზეა ახსნილი.</a:t>
            </a:r>
            <a:endParaRPr lang="nb-NO" dirty="0"/>
          </a:p>
        </p:txBody>
      </p:sp>
      <p:sp>
        <p:nvSpPr>
          <p:cNvPr id="4" name="Slide Number Placeholder 3"/>
          <p:cNvSpPr>
            <a:spLocks noGrp="1"/>
          </p:cNvSpPr>
          <p:nvPr>
            <p:ph type="sldNum" sz="quarter" idx="10"/>
          </p:nvPr>
        </p:nvSpPr>
        <p:spPr/>
        <p:txBody>
          <a:bodyPr/>
          <a:lstStyle/>
          <a:p>
            <a:fld id="{7DA0A5B8-4C90-4B38-8FB5-C9CE0C47B829}" type="slidenum">
              <a:rPr lang="nb-NO" smtClean="0"/>
              <a:t>10</a:t>
            </a:fld>
            <a:endParaRPr lang="nb-NO"/>
          </a:p>
        </p:txBody>
      </p:sp>
    </p:spTree>
    <p:extLst>
      <p:ext uri="{BB962C8B-B14F-4D97-AF65-F5344CB8AC3E}">
        <p14:creationId xmlns:p14="http://schemas.microsoft.com/office/powerpoint/2010/main" val="419426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EF54EFB5-DB55-4C30-B76C-B01DC30BA052}" type="datetimeFigureOut">
              <a:rPr lang="nb-NO" smtClean="0"/>
              <a:t>29.08.2019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368051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F54EFB5-DB55-4C30-B76C-B01DC30BA052}" type="datetimeFigureOut">
              <a:rPr lang="nb-NO" smtClean="0"/>
              <a:t>29.08.2019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233741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F54EFB5-DB55-4C30-B76C-B01DC30BA052}" type="datetimeFigureOut">
              <a:rPr lang="nb-NO" smtClean="0"/>
              <a:t>29.08.2019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26803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F54EFB5-DB55-4C30-B76C-B01DC30BA052}" type="datetimeFigureOut">
              <a:rPr lang="nb-NO" smtClean="0"/>
              <a:t>29.08.2019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141314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54EFB5-DB55-4C30-B76C-B01DC30BA052}" type="datetimeFigureOut">
              <a:rPr lang="nb-NO" smtClean="0"/>
              <a:t>29.08.2019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235872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EF54EFB5-DB55-4C30-B76C-B01DC30BA052}" type="datetimeFigureOut">
              <a:rPr lang="nb-NO" smtClean="0"/>
              <a:t>29.08.2019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50349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EF54EFB5-DB55-4C30-B76C-B01DC30BA052}" type="datetimeFigureOut">
              <a:rPr lang="nb-NO" smtClean="0"/>
              <a:t>29.08.2019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26217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EF54EFB5-DB55-4C30-B76C-B01DC30BA052}" type="datetimeFigureOut">
              <a:rPr lang="nb-NO" smtClean="0"/>
              <a:t>29.08.2019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152154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4EFB5-DB55-4C30-B76C-B01DC30BA052}" type="datetimeFigureOut">
              <a:rPr lang="nb-NO" smtClean="0"/>
              <a:t>29.08.2019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120253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4EFB5-DB55-4C30-B76C-B01DC30BA052}" type="datetimeFigureOut">
              <a:rPr lang="nb-NO" smtClean="0"/>
              <a:t>29.08.2019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379151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4EFB5-DB55-4C30-B76C-B01DC30BA052}" type="datetimeFigureOut">
              <a:rPr lang="nb-NO" smtClean="0"/>
              <a:t>29.08.2019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75104E2-7C0C-4AF8-8191-5D409CE0FCC7}" type="slidenum">
              <a:rPr lang="nb-NO" smtClean="0"/>
              <a:t>‹#›</a:t>
            </a:fld>
            <a:endParaRPr lang="nb-NO"/>
          </a:p>
        </p:txBody>
      </p:sp>
    </p:spTree>
    <p:extLst>
      <p:ext uri="{BB962C8B-B14F-4D97-AF65-F5344CB8AC3E}">
        <p14:creationId xmlns:p14="http://schemas.microsoft.com/office/powerpoint/2010/main" val="341763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4EFB5-DB55-4C30-B76C-B01DC30BA052}" type="datetimeFigureOut">
              <a:rPr lang="nb-NO" smtClean="0"/>
              <a:t>29.08.2019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104E2-7C0C-4AF8-8191-5D409CE0FCC7}" type="slidenum">
              <a:rPr lang="nb-NO" smtClean="0"/>
              <a:t>‹#›</a:t>
            </a:fld>
            <a:endParaRPr lang="nb-NO"/>
          </a:p>
        </p:txBody>
      </p:sp>
    </p:spTree>
    <p:extLst>
      <p:ext uri="{BB962C8B-B14F-4D97-AF65-F5344CB8AC3E}">
        <p14:creationId xmlns:p14="http://schemas.microsoft.com/office/powerpoint/2010/main" val="83147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cmje.org/icmje-recommendations.pdf" TargetMode="External"/><Relationship Id="rId2" Type="http://schemas.openxmlformats.org/officeDocument/2006/relationships/hyperlink" Target="http://www.icmje.org/" TargetMode="External"/><Relationship Id="rId1" Type="http://schemas.openxmlformats.org/officeDocument/2006/relationships/slideLayout" Target="../slideLayouts/slideLayout2.xml"/><Relationship Id="rId5" Type="http://schemas.openxmlformats.org/officeDocument/2006/relationships/hyperlink" Target="http://www.councilscienceeditors.org/resource-library/editorial-policies/white-paper-on-publication-ethics/" TargetMode="External"/><Relationship Id="rId4" Type="http://schemas.openxmlformats.org/officeDocument/2006/relationships/hyperlink" Target="https://publicationethics.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smtClean="0"/>
              <a:t>ციტირების ინდექსები</a:t>
            </a:r>
            <a:endParaRPr lang="nb-NO" b="1" dirty="0"/>
          </a:p>
        </p:txBody>
      </p:sp>
      <p:sp>
        <p:nvSpPr>
          <p:cNvPr id="3" name="Content Placeholder 2"/>
          <p:cNvSpPr>
            <a:spLocks noGrp="1"/>
          </p:cNvSpPr>
          <p:nvPr>
            <p:ph idx="1"/>
          </p:nvPr>
        </p:nvSpPr>
        <p:spPr>
          <a:xfrm>
            <a:off x="843843" y="2000602"/>
            <a:ext cx="6595534" cy="3282598"/>
          </a:xfrm>
        </p:spPr>
        <p:txBody>
          <a:bodyPr/>
          <a:lstStyle/>
          <a:p>
            <a:r>
              <a:rPr lang="ka-GE" sz="2400" dirty="0" smtClean="0"/>
              <a:t>სამეცნიერო ნაშრომების ციტირება</a:t>
            </a:r>
          </a:p>
          <a:p>
            <a:r>
              <a:rPr lang="ka-GE" sz="2400" dirty="0" smtClean="0"/>
              <a:t>ციტირების მიხედვით მკვლევარების/ნაშრომების/ჟურნალების შეფასება</a:t>
            </a:r>
          </a:p>
          <a:p>
            <a:r>
              <a:rPr lang="ka-GE" sz="2400" dirty="0" smtClean="0"/>
              <a:t>ციტირების ინდექსები</a:t>
            </a:r>
          </a:p>
          <a:p>
            <a:pPr lvl="1"/>
            <a:r>
              <a:rPr lang="en-GB" sz="2000" dirty="0" smtClean="0"/>
              <a:t>Impact Factor</a:t>
            </a:r>
          </a:p>
          <a:p>
            <a:pPr lvl="1"/>
            <a:r>
              <a:rPr lang="en-GB" sz="2000" dirty="0" err="1" smtClean="0"/>
              <a:t>Scimago</a:t>
            </a:r>
            <a:r>
              <a:rPr lang="en-GB" sz="2000" dirty="0" smtClean="0"/>
              <a:t> Journal Rank</a:t>
            </a:r>
          </a:p>
          <a:p>
            <a:r>
              <a:rPr lang="ka-GE" sz="2400" dirty="0" smtClean="0"/>
              <a:t>ციტირების ინდექსებს შორის განსხვავებები</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548" t="37414" r="4859"/>
          <a:stretch/>
        </p:blipFill>
        <p:spPr>
          <a:xfrm>
            <a:off x="7439377" y="2237099"/>
            <a:ext cx="4588933" cy="2809603"/>
          </a:xfrm>
          <a:prstGeom prst="rect">
            <a:avLst/>
          </a:prstGeom>
        </p:spPr>
      </p:pic>
    </p:spTree>
    <p:extLst>
      <p:ext uri="{BB962C8B-B14F-4D97-AF65-F5344CB8AC3E}">
        <p14:creationId xmlns:p14="http://schemas.microsoft.com/office/powerpoint/2010/main" val="17703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199" y="112890"/>
            <a:ext cx="10529711" cy="912912"/>
          </a:xfrm>
        </p:spPr>
        <p:txBody>
          <a:bodyPr>
            <a:noAutofit/>
          </a:bodyPr>
          <a:lstStyle/>
          <a:p>
            <a:pPr algn="ctr"/>
            <a:r>
              <a:rPr lang="en-GB" sz="3200" dirty="0" smtClean="0"/>
              <a:t>IF vs </a:t>
            </a:r>
            <a:r>
              <a:rPr lang="en-GB" sz="3200" dirty="0" err="1" smtClean="0"/>
              <a:t>SCImago</a:t>
            </a:r>
            <a:r>
              <a:rPr lang="en-GB" sz="3200" dirty="0" smtClean="0"/>
              <a:t/>
            </a:r>
            <a:br>
              <a:rPr lang="en-GB" sz="3200" dirty="0" smtClean="0"/>
            </a:br>
            <a:r>
              <a:rPr lang="ka-GE" sz="3200" dirty="0" smtClean="0"/>
              <a:t>ყველაზე ციტირებადი ჟურნალები</a:t>
            </a:r>
            <a:endParaRPr lang="nb-NO" sz="3200" dirty="0"/>
          </a:p>
        </p:txBody>
      </p:sp>
      <p:sp>
        <p:nvSpPr>
          <p:cNvPr id="8" name="Rectangle 7"/>
          <p:cNvSpPr/>
          <p:nvPr/>
        </p:nvSpPr>
        <p:spPr>
          <a:xfrm>
            <a:off x="5644444" y="6581422"/>
            <a:ext cx="6547556" cy="276999"/>
          </a:xfrm>
          <a:prstGeom prst="rect">
            <a:avLst/>
          </a:prstGeom>
        </p:spPr>
        <p:txBody>
          <a:bodyPr wrap="square">
            <a:spAutoFit/>
          </a:bodyPr>
          <a:lstStyle/>
          <a:p>
            <a:pPr algn="r"/>
            <a:r>
              <a:rPr lang="en-US" sz="1200" i="1" dirty="0">
                <a:latin typeface="NewBaskerville-Bold"/>
              </a:rPr>
              <a:t>Comparison of </a:t>
            </a:r>
            <a:r>
              <a:rPr lang="en-US" sz="1200" i="1" dirty="0" err="1">
                <a:latin typeface="NewBaskerville-Bold"/>
              </a:rPr>
              <a:t>SCImago</a:t>
            </a:r>
            <a:r>
              <a:rPr lang="en-US" sz="1200" i="1" dirty="0">
                <a:latin typeface="NewBaskerville-Bold"/>
              </a:rPr>
              <a:t> journal rank indicator </a:t>
            </a:r>
            <a:r>
              <a:rPr lang="en-US" sz="1200" i="1" dirty="0" smtClean="0">
                <a:latin typeface="NewBaskerville-Bold"/>
              </a:rPr>
              <a:t>with </a:t>
            </a:r>
            <a:r>
              <a:rPr lang="nb-NO" sz="1200" i="1" dirty="0" smtClean="0">
                <a:latin typeface="NewBaskerville-Bold"/>
              </a:rPr>
              <a:t>journal </a:t>
            </a:r>
            <a:r>
              <a:rPr lang="nb-NO" sz="1200" i="1" dirty="0" err="1">
                <a:latin typeface="NewBaskerville-Bold"/>
              </a:rPr>
              <a:t>impact</a:t>
            </a:r>
            <a:r>
              <a:rPr lang="nb-NO" sz="1200" i="1" dirty="0">
                <a:latin typeface="NewBaskerville-Bold"/>
              </a:rPr>
              <a:t> </a:t>
            </a:r>
            <a:r>
              <a:rPr lang="nb-NO" sz="1200" i="1" dirty="0" err="1" smtClean="0">
                <a:latin typeface="NewBaskerville-Bold"/>
              </a:rPr>
              <a:t>factor</a:t>
            </a:r>
            <a:r>
              <a:rPr lang="nb-NO" sz="1200" i="1" dirty="0" smtClean="0">
                <a:latin typeface="NewBaskerville-Bold"/>
              </a:rPr>
              <a:t>. </a:t>
            </a:r>
            <a:r>
              <a:rPr lang="nb-NO" sz="1200" i="1" dirty="0" err="1" smtClean="0">
                <a:latin typeface="NewBaskerville-Bold"/>
              </a:rPr>
              <a:t>Falagas</a:t>
            </a:r>
            <a:r>
              <a:rPr lang="nb-NO" sz="1200" i="1" dirty="0" smtClean="0">
                <a:latin typeface="NewBaskerville-Bold"/>
              </a:rPr>
              <a:t> M.E, et al.</a:t>
            </a:r>
            <a:endParaRPr lang="nb-NO" sz="1200" i="1" dirty="0"/>
          </a:p>
        </p:txBody>
      </p:sp>
      <p:pic>
        <p:nvPicPr>
          <p:cNvPr id="9" name="Picture 8"/>
          <p:cNvPicPr>
            <a:picLocks noChangeAspect="1"/>
          </p:cNvPicPr>
          <p:nvPr/>
        </p:nvPicPr>
        <p:blipFill>
          <a:blip r:embed="rId3"/>
          <a:stretch>
            <a:fillRect/>
          </a:stretch>
        </p:blipFill>
        <p:spPr>
          <a:xfrm>
            <a:off x="838200" y="1129653"/>
            <a:ext cx="10471042" cy="5300965"/>
          </a:xfrm>
          <a:prstGeom prst="rect">
            <a:avLst/>
          </a:prstGeom>
        </p:spPr>
      </p:pic>
    </p:spTree>
    <p:extLst>
      <p:ext uri="{BB962C8B-B14F-4D97-AF65-F5344CB8AC3E}">
        <p14:creationId xmlns:p14="http://schemas.microsoft.com/office/powerpoint/2010/main" val="3637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360982993"/>
              </p:ext>
            </p:extLst>
          </p:nvPr>
        </p:nvGraphicFramePr>
        <p:xfrm>
          <a:off x="259641" y="169973"/>
          <a:ext cx="11176002" cy="6586426"/>
        </p:xfrm>
        <a:graphic>
          <a:graphicData uri="http://schemas.openxmlformats.org/drawingml/2006/table">
            <a:tbl>
              <a:tblPr firstRow="1" bandRow="1">
                <a:tableStyleId>{BC89EF96-8CEA-46FF-86C4-4CE0E7609802}</a:tableStyleId>
              </a:tblPr>
              <a:tblGrid>
                <a:gridCol w="3725334">
                  <a:extLst>
                    <a:ext uri="{9D8B030D-6E8A-4147-A177-3AD203B41FA5}">
                      <a16:colId xmlns:a16="http://schemas.microsoft.com/office/drawing/2014/main" val="2706395622"/>
                    </a:ext>
                  </a:extLst>
                </a:gridCol>
                <a:gridCol w="3725334">
                  <a:extLst>
                    <a:ext uri="{9D8B030D-6E8A-4147-A177-3AD203B41FA5}">
                      <a16:colId xmlns:a16="http://schemas.microsoft.com/office/drawing/2014/main" val="879679506"/>
                    </a:ext>
                  </a:extLst>
                </a:gridCol>
                <a:gridCol w="3725334">
                  <a:extLst>
                    <a:ext uri="{9D8B030D-6E8A-4147-A177-3AD203B41FA5}">
                      <a16:colId xmlns:a16="http://schemas.microsoft.com/office/drawing/2014/main" val="3318732325"/>
                    </a:ext>
                  </a:extLst>
                </a:gridCol>
              </a:tblGrid>
              <a:tr h="654495">
                <a:tc>
                  <a:txBody>
                    <a:bodyPr/>
                    <a:lstStyle/>
                    <a:p>
                      <a:endParaRPr lang="nb-NO" dirty="0"/>
                    </a:p>
                  </a:txBody>
                  <a:tcPr/>
                </a:tc>
                <a:tc>
                  <a:txBody>
                    <a:bodyPr/>
                    <a:lstStyle/>
                    <a:p>
                      <a:r>
                        <a:rPr lang="en-GB" cap="none" spc="0" dirty="0" smtClean="0">
                          <a:ln w="12700">
                            <a:solidFill>
                              <a:schemeClr val="accent3">
                                <a:lumMod val="50000"/>
                              </a:schemeClr>
                            </a:solidFill>
                            <a:prstDash val="solid"/>
                          </a:ln>
                          <a:effectLst>
                            <a:innerShdw blurRad="177800">
                              <a:schemeClr val="accent3">
                                <a:lumMod val="50000"/>
                              </a:schemeClr>
                            </a:innerShdw>
                          </a:effectLst>
                        </a:rPr>
                        <a:t>IF</a:t>
                      </a:r>
                      <a:endParaRPr lang="nb-NO"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txBody>
                  <a:tcPr/>
                </a:tc>
                <a:tc>
                  <a:txBody>
                    <a:bodyPr/>
                    <a:lstStyle/>
                    <a:p>
                      <a:r>
                        <a:rPr lang="en-GB" cap="none" spc="0" dirty="0" err="1" smtClean="0">
                          <a:ln w="12700">
                            <a:solidFill>
                              <a:schemeClr val="accent3">
                                <a:lumMod val="50000"/>
                              </a:schemeClr>
                            </a:solidFill>
                            <a:prstDash val="solid"/>
                          </a:ln>
                          <a:effectLst>
                            <a:innerShdw blurRad="177800">
                              <a:schemeClr val="accent3">
                                <a:lumMod val="50000"/>
                              </a:schemeClr>
                            </a:innerShdw>
                          </a:effectLst>
                        </a:rPr>
                        <a:t>SCImago</a:t>
                      </a:r>
                      <a:endParaRPr lang="nb-NO"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txBody>
                  <a:tcPr/>
                </a:tc>
                <a:extLst>
                  <a:ext uri="{0D108BD9-81ED-4DB2-BD59-A6C34878D82A}">
                    <a16:rowId xmlns:a16="http://schemas.microsoft.com/office/drawing/2014/main" val="1129615772"/>
                  </a:ext>
                </a:extLst>
              </a:tr>
              <a:tr h="654495">
                <a:tc>
                  <a:txBody>
                    <a:bodyPr/>
                    <a:lstStyle/>
                    <a:p>
                      <a:r>
                        <a:rPr lang="ka-GE" dirty="0" smtClean="0"/>
                        <a:t>ორგანიზაცია</a:t>
                      </a:r>
                      <a:endParaRPr lang="nb-NO" dirty="0"/>
                    </a:p>
                  </a:txBody>
                  <a:tcPr>
                    <a:solidFill>
                      <a:schemeClr val="accent1">
                        <a:lumMod val="40000"/>
                        <a:lumOff val="60000"/>
                      </a:schemeClr>
                    </a:solidFill>
                  </a:tcPr>
                </a:tc>
                <a:tc>
                  <a:txBody>
                    <a:bodyPr/>
                    <a:lstStyle/>
                    <a:p>
                      <a:r>
                        <a:rPr lang="nb-NO" sz="1800" u="none" strike="noStrike" kern="1200" baseline="0" dirty="0" smtClean="0"/>
                        <a:t>Thomson Scientific</a:t>
                      </a:r>
                      <a:r>
                        <a:rPr lang="ka-GE" dirty="0" smtClean="0"/>
                        <a:t> </a:t>
                      </a:r>
                      <a:endParaRPr lang="nb-NO" dirty="0"/>
                    </a:p>
                  </a:txBody>
                  <a:tcPr/>
                </a:tc>
                <a:tc>
                  <a:txBody>
                    <a:bodyPr/>
                    <a:lstStyle/>
                    <a:p>
                      <a:r>
                        <a:rPr lang="nb-NO" sz="1800" u="none" strike="noStrike" kern="1200" baseline="0" dirty="0" err="1" smtClean="0"/>
                        <a:t>SCImago</a:t>
                      </a:r>
                      <a:r>
                        <a:rPr lang="nb-NO" sz="1800" u="none" strike="noStrike" kern="1200" baseline="0" dirty="0" smtClean="0"/>
                        <a:t> </a:t>
                      </a:r>
                      <a:r>
                        <a:rPr lang="nb-NO" sz="1800" u="none" strike="noStrike" kern="1200" baseline="0" dirty="0" err="1" smtClean="0"/>
                        <a:t>research</a:t>
                      </a:r>
                      <a:r>
                        <a:rPr lang="nb-NO" sz="1800" u="none" strike="noStrike" kern="1200" baseline="0" dirty="0" smtClean="0"/>
                        <a:t> </a:t>
                      </a:r>
                      <a:r>
                        <a:rPr lang="nb-NO" sz="1800" u="none" strike="noStrike" kern="1200" baseline="0" dirty="0" err="1" smtClean="0"/>
                        <a:t>group</a:t>
                      </a:r>
                      <a:endParaRPr lang="nb-NO" dirty="0"/>
                    </a:p>
                  </a:txBody>
                  <a:tcPr/>
                </a:tc>
                <a:extLst>
                  <a:ext uri="{0D108BD9-81ED-4DB2-BD59-A6C34878D82A}">
                    <a16:rowId xmlns:a16="http://schemas.microsoft.com/office/drawing/2014/main" val="936040113"/>
                  </a:ext>
                </a:extLst>
              </a:tr>
              <a:tr h="654495">
                <a:tc>
                  <a:txBody>
                    <a:bodyPr/>
                    <a:lstStyle/>
                    <a:p>
                      <a:r>
                        <a:rPr lang="ka-GE" dirty="0" smtClean="0"/>
                        <a:t>გამოიყენება</a:t>
                      </a:r>
                      <a:endParaRPr lang="nb-NO" dirty="0"/>
                    </a:p>
                  </a:txBody>
                  <a:tcPr>
                    <a:solidFill>
                      <a:schemeClr val="accent1">
                        <a:lumMod val="40000"/>
                        <a:lumOff val="60000"/>
                      </a:schemeClr>
                    </a:solidFill>
                  </a:tcPr>
                </a:tc>
                <a:tc>
                  <a:txBody>
                    <a:bodyPr/>
                    <a:lstStyle/>
                    <a:p>
                      <a:r>
                        <a:rPr lang="ka-GE" dirty="0" smtClean="0"/>
                        <a:t>1975 წლიდან</a:t>
                      </a:r>
                      <a:endParaRPr lang="nb-NO" dirty="0"/>
                    </a:p>
                  </a:txBody>
                  <a:tcPr/>
                </a:tc>
                <a:tc>
                  <a:txBody>
                    <a:bodyPr/>
                    <a:lstStyle/>
                    <a:p>
                      <a:r>
                        <a:rPr lang="ka-GE" dirty="0" smtClean="0"/>
                        <a:t>2007 წლიდან</a:t>
                      </a:r>
                      <a:endParaRPr lang="nb-NO" dirty="0"/>
                    </a:p>
                  </a:txBody>
                  <a:tcPr/>
                </a:tc>
                <a:extLst>
                  <a:ext uri="{0D108BD9-81ED-4DB2-BD59-A6C34878D82A}">
                    <a16:rowId xmlns:a16="http://schemas.microsoft.com/office/drawing/2014/main" val="1391491523"/>
                  </a:ext>
                </a:extLst>
              </a:tr>
              <a:tr h="654495">
                <a:tc>
                  <a:txBody>
                    <a:bodyPr/>
                    <a:lstStyle/>
                    <a:p>
                      <a:r>
                        <a:rPr lang="ka-GE" dirty="0" smtClean="0"/>
                        <a:t>ხელმისაწვდომობა</a:t>
                      </a:r>
                      <a:endParaRPr lang="nb-NO" dirty="0"/>
                    </a:p>
                  </a:txBody>
                  <a:tcPr>
                    <a:solidFill>
                      <a:schemeClr val="accent1">
                        <a:lumMod val="40000"/>
                        <a:lumOff val="60000"/>
                      </a:schemeClr>
                    </a:solidFill>
                  </a:tcPr>
                </a:tc>
                <a:tc>
                  <a:txBody>
                    <a:bodyPr/>
                    <a:lstStyle/>
                    <a:p>
                      <a:r>
                        <a:rPr lang="ka-GE" dirty="0" smtClean="0"/>
                        <a:t>ფასიანი</a:t>
                      </a:r>
                      <a:endParaRPr lang="nb-NO" dirty="0"/>
                    </a:p>
                  </a:txBody>
                  <a:tcPr/>
                </a:tc>
                <a:tc>
                  <a:txBody>
                    <a:bodyPr/>
                    <a:lstStyle/>
                    <a:p>
                      <a:r>
                        <a:rPr lang="ka-GE" dirty="0" smtClean="0"/>
                        <a:t>ღია</a:t>
                      </a:r>
                      <a:endParaRPr lang="nb-NO" dirty="0"/>
                    </a:p>
                  </a:txBody>
                  <a:tcPr/>
                </a:tc>
                <a:extLst>
                  <a:ext uri="{0D108BD9-81ED-4DB2-BD59-A6C34878D82A}">
                    <a16:rowId xmlns:a16="http://schemas.microsoft.com/office/drawing/2014/main" val="869088830"/>
                  </a:ext>
                </a:extLst>
              </a:tr>
              <a:tr h="654495">
                <a:tc>
                  <a:txBody>
                    <a:bodyPr/>
                    <a:lstStyle/>
                    <a:p>
                      <a:r>
                        <a:rPr lang="ka-GE" dirty="0" smtClean="0"/>
                        <a:t>გამოცემები</a:t>
                      </a:r>
                      <a:endParaRPr lang="nb-NO" dirty="0"/>
                    </a:p>
                  </a:txBody>
                  <a:tcPr>
                    <a:solidFill>
                      <a:schemeClr val="accent1">
                        <a:lumMod val="40000"/>
                        <a:lumOff val="60000"/>
                      </a:schemeClr>
                    </a:solidFill>
                  </a:tcPr>
                </a:tc>
                <a:tc>
                  <a:txBody>
                    <a:bodyPr/>
                    <a:lstStyle/>
                    <a:p>
                      <a:r>
                        <a:rPr lang="ka-GE" dirty="0" smtClean="0"/>
                        <a:t>1900 წლიდან</a:t>
                      </a:r>
                      <a:endParaRPr lang="nb-NO" dirty="0"/>
                    </a:p>
                  </a:txBody>
                  <a:tcPr/>
                </a:tc>
                <a:tc>
                  <a:txBody>
                    <a:bodyPr/>
                    <a:lstStyle/>
                    <a:p>
                      <a:r>
                        <a:rPr lang="ka-GE" dirty="0" smtClean="0"/>
                        <a:t>1960 წლიდან</a:t>
                      </a:r>
                      <a:endParaRPr lang="nb-NO" dirty="0"/>
                    </a:p>
                  </a:txBody>
                  <a:tcPr/>
                </a:tc>
                <a:extLst>
                  <a:ext uri="{0D108BD9-81ED-4DB2-BD59-A6C34878D82A}">
                    <a16:rowId xmlns:a16="http://schemas.microsoft.com/office/drawing/2014/main" val="2332726342"/>
                  </a:ext>
                </a:extLst>
              </a:tr>
              <a:tr h="654495">
                <a:tc>
                  <a:txBody>
                    <a:bodyPr/>
                    <a:lstStyle/>
                    <a:p>
                      <a:r>
                        <a:rPr lang="ka-GE" dirty="0" smtClean="0"/>
                        <a:t>ჟურნალების რაოდენობა</a:t>
                      </a:r>
                      <a:endParaRPr lang="nb-NO" dirty="0"/>
                    </a:p>
                  </a:txBody>
                  <a:tcPr>
                    <a:solidFill>
                      <a:schemeClr val="accent1">
                        <a:lumMod val="40000"/>
                        <a:lumOff val="60000"/>
                      </a:schemeClr>
                    </a:solidFill>
                  </a:tcPr>
                </a:tc>
                <a:tc>
                  <a:txBody>
                    <a:bodyPr/>
                    <a:lstStyle/>
                    <a:p>
                      <a:r>
                        <a:rPr lang="nb-NO" sz="1800" u="none" strike="noStrike" kern="1200" baseline="0" dirty="0" smtClean="0"/>
                        <a:t>7</a:t>
                      </a:r>
                      <a:r>
                        <a:rPr lang="ka-GE" sz="1800" u="none" strike="noStrike" kern="1200" baseline="0" dirty="0" smtClean="0"/>
                        <a:t> </a:t>
                      </a:r>
                      <a:r>
                        <a:rPr lang="nb-NO" sz="1800" u="none" strike="noStrike" kern="1200" baseline="0" dirty="0" smtClean="0"/>
                        <a:t>934</a:t>
                      </a:r>
                      <a:endParaRPr lang="nb-NO" dirty="0"/>
                    </a:p>
                  </a:txBody>
                  <a:tcPr/>
                </a:tc>
                <a:tc>
                  <a:txBody>
                    <a:bodyPr/>
                    <a:lstStyle/>
                    <a:p>
                      <a:r>
                        <a:rPr lang="ka-GE" dirty="0" smtClean="0"/>
                        <a:t>13 208</a:t>
                      </a:r>
                      <a:endParaRPr lang="nb-NO" dirty="0"/>
                    </a:p>
                  </a:txBody>
                  <a:tcPr/>
                </a:tc>
                <a:extLst>
                  <a:ext uri="{0D108BD9-81ED-4DB2-BD59-A6C34878D82A}">
                    <a16:rowId xmlns:a16="http://schemas.microsoft.com/office/drawing/2014/main" val="2475172292"/>
                  </a:ext>
                </a:extLst>
              </a:tr>
              <a:tr h="675233">
                <a:tc>
                  <a:txBody>
                    <a:bodyPr/>
                    <a:lstStyle/>
                    <a:p>
                      <a:r>
                        <a:rPr lang="ka-GE" dirty="0" smtClean="0"/>
                        <a:t>რამდენ ენაზე იბეჭდება</a:t>
                      </a:r>
                      <a:r>
                        <a:rPr lang="ka-GE" baseline="0" dirty="0" smtClean="0"/>
                        <a:t> ნაშრომები</a:t>
                      </a:r>
                      <a:endParaRPr lang="nb-NO" dirty="0"/>
                    </a:p>
                  </a:txBody>
                  <a:tcPr>
                    <a:solidFill>
                      <a:schemeClr val="accent1">
                        <a:lumMod val="40000"/>
                        <a:lumOff val="60000"/>
                      </a:schemeClr>
                    </a:solidFill>
                  </a:tcPr>
                </a:tc>
                <a:tc>
                  <a:txBody>
                    <a:bodyPr/>
                    <a:lstStyle/>
                    <a:p>
                      <a:r>
                        <a:rPr lang="ka-GE" dirty="0" smtClean="0"/>
                        <a:t>30</a:t>
                      </a:r>
                      <a:endParaRPr lang="nb-NO" dirty="0"/>
                    </a:p>
                  </a:txBody>
                  <a:tcPr/>
                </a:tc>
                <a:tc>
                  <a:txBody>
                    <a:bodyPr/>
                    <a:lstStyle/>
                    <a:p>
                      <a:r>
                        <a:rPr lang="ka-GE" dirty="0" smtClean="0"/>
                        <a:t>50</a:t>
                      </a:r>
                      <a:endParaRPr lang="nb-NO" dirty="0"/>
                    </a:p>
                  </a:txBody>
                  <a:tcPr/>
                </a:tc>
                <a:extLst>
                  <a:ext uri="{0D108BD9-81ED-4DB2-BD59-A6C34878D82A}">
                    <a16:rowId xmlns:a16="http://schemas.microsoft.com/office/drawing/2014/main" val="252921536"/>
                  </a:ext>
                </a:extLst>
              </a:tr>
              <a:tr h="654495">
                <a:tc>
                  <a:txBody>
                    <a:bodyPr/>
                    <a:lstStyle/>
                    <a:p>
                      <a:r>
                        <a:rPr lang="ka-GE" dirty="0" smtClean="0"/>
                        <a:t>განახლება</a:t>
                      </a:r>
                      <a:endParaRPr lang="nb-NO" dirty="0"/>
                    </a:p>
                  </a:txBody>
                  <a:tcPr>
                    <a:solidFill>
                      <a:schemeClr val="accent1">
                        <a:lumMod val="40000"/>
                        <a:lumOff val="60000"/>
                      </a:schemeClr>
                    </a:solidFill>
                  </a:tcPr>
                </a:tc>
                <a:tc>
                  <a:txBody>
                    <a:bodyPr/>
                    <a:lstStyle/>
                    <a:p>
                      <a:r>
                        <a:rPr lang="ka-GE" dirty="0" smtClean="0"/>
                        <a:t>ყოველკვირეული</a:t>
                      </a:r>
                      <a:endParaRPr lang="nb-NO" dirty="0"/>
                    </a:p>
                  </a:txBody>
                  <a:tcPr/>
                </a:tc>
                <a:tc>
                  <a:txBody>
                    <a:bodyPr/>
                    <a:lstStyle/>
                    <a:p>
                      <a:r>
                        <a:rPr lang="ka-GE" dirty="0" smtClean="0"/>
                        <a:t>ყოველდღიური</a:t>
                      </a:r>
                      <a:endParaRPr lang="nb-NO" dirty="0"/>
                    </a:p>
                  </a:txBody>
                  <a:tcPr/>
                </a:tc>
                <a:extLst>
                  <a:ext uri="{0D108BD9-81ED-4DB2-BD59-A6C34878D82A}">
                    <a16:rowId xmlns:a16="http://schemas.microsoft.com/office/drawing/2014/main" val="857658471"/>
                  </a:ext>
                </a:extLst>
              </a:tr>
              <a:tr h="675233">
                <a:tc>
                  <a:txBody>
                    <a:bodyPr/>
                    <a:lstStyle/>
                    <a:p>
                      <a:r>
                        <a:rPr lang="ka-GE" dirty="0" smtClean="0"/>
                        <a:t>ციტირებადი</a:t>
                      </a:r>
                      <a:r>
                        <a:rPr lang="ka-GE" baseline="0" dirty="0" smtClean="0"/>
                        <a:t> სტატია</a:t>
                      </a:r>
                      <a:endParaRPr lang="nb-NO" dirty="0"/>
                    </a:p>
                  </a:txBody>
                  <a:tcPr>
                    <a:solidFill>
                      <a:schemeClr val="accent1">
                        <a:lumMod val="40000"/>
                        <a:lumOff val="60000"/>
                      </a:schemeClr>
                    </a:solidFill>
                  </a:tcPr>
                </a:tc>
                <a:tc>
                  <a:txBody>
                    <a:bodyPr/>
                    <a:lstStyle/>
                    <a:p>
                      <a:r>
                        <a:rPr lang="ka-GE" dirty="0" smtClean="0"/>
                        <a:t>‘ციტირებადი’ (ორიგინალური</a:t>
                      </a:r>
                      <a:r>
                        <a:rPr lang="ka-GE" baseline="0" dirty="0" smtClean="0"/>
                        <a:t> და მიმოხილვა)</a:t>
                      </a:r>
                      <a:endParaRPr lang="nb-NO" dirty="0"/>
                    </a:p>
                  </a:txBody>
                  <a:tcPr/>
                </a:tc>
                <a:tc>
                  <a:txBody>
                    <a:bodyPr/>
                    <a:lstStyle/>
                    <a:p>
                      <a:r>
                        <a:rPr lang="ka-GE" dirty="0" smtClean="0"/>
                        <a:t>ყველა პუბლიკაცია</a:t>
                      </a:r>
                      <a:endParaRPr lang="nb-NO" dirty="0"/>
                    </a:p>
                  </a:txBody>
                  <a:tcPr/>
                </a:tc>
                <a:extLst>
                  <a:ext uri="{0D108BD9-81ED-4DB2-BD59-A6C34878D82A}">
                    <a16:rowId xmlns:a16="http://schemas.microsoft.com/office/drawing/2014/main" val="842280146"/>
                  </a:ext>
                </a:extLst>
              </a:tr>
              <a:tr h="654495">
                <a:tc>
                  <a:txBody>
                    <a:bodyPr/>
                    <a:lstStyle/>
                    <a:p>
                      <a:r>
                        <a:rPr lang="ka-GE" dirty="0" smtClean="0"/>
                        <a:t>თვითციტირება</a:t>
                      </a:r>
                      <a:endParaRPr lang="nb-NO" dirty="0"/>
                    </a:p>
                  </a:txBody>
                  <a:tcPr>
                    <a:solidFill>
                      <a:schemeClr val="accent1">
                        <a:lumMod val="40000"/>
                        <a:lumOff val="60000"/>
                      </a:schemeClr>
                    </a:solidFill>
                  </a:tcPr>
                </a:tc>
                <a:tc>
                  <a:txBody>
                    <a:bodyPr/>
                    <a:lstStyle/>
                    <a:p>
                      <a:r>
                        <a:rPr lang="ka-GE" dirty="0" smtClean="0"/>
                        <a:t>ითვლება</a:t>
                      </a:r>
                      <a:endParaRPr lang="nb-NO" dirty="0"/>
                    </a:p>
                  </a:txBody>
                  <a:tcPr/>
                </a:tc>
                <a:tc>
                  <a:txBody>
                    <a:bodyPr/>
                    <a:lstStyle/>
                    <a:p>
                      <a:r>
                        <a:rPr lang="ka-GE" dirty="0" smtClean="0"/>
                        <a:t>არ ითვლება</a:t>
                      </a:r>
                      <a:endParaRPr lang="nb-NO" dirty="0"/>
                    </a:p>
                  </a:txBody>
                  <a:tcPr/>
                </a:tc>
                <a:extLst>
                  <a:ext uri="{0D108BD9-81ED-4DB2-BD59-A6C34878D82A}">
                    <a16:rowId xmlns:a16="http://schemas.microsoft.com/office/drawing/2014/main" val="3555724135"/>
                  </a:ext>
                </a:extLst>
              </a:tr>
            </a:tbl>
          </a:graphicData>
        </a:graphic>
      </p:graphicFrame>
    </p:spTree>
    <p:extLst>
      <p:ext uri="{BB962C8B-B14F-4D97-AF65-F5344CB8AC3E}">
        <p14:creationId xmlns:p14="http://schemas.microsoft.com/office/powerpoint/2010/main" val="157016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220"/>
          <a:stretch/>
        </p:blipFill>
        <p:spPr>
          <a:xfrm>
            <a:off x="1003851" y="1153390"/>
            <a:ext cx="7295322" cy="4829919"/>
          </a:xfrm>
          <a:prstGeom prst="rect">
            <a:avLst/>
          </a:prstGeom>
        </p:spPr>
      </p:pic>
      <p:pic>
        <p:nvPicPr>
          <p:cNvPr id="7" name="Picture 6"/>
          <p:cNvPicPr>
            <a:picLocks noChangeAspect="1"/>
          </p:cNvPicPr>
          <p:nvPr/>
        </p:nvPicPr>
        <p:blipFill>
          <a:blip r:embed="rId3"/>
          <a:stretch>
            <a:fillRect/>
          </a:stretch>
        </p:blipFill>
        <p:spPr>
          <a:xfrm>
            <a:off x="1003851" y="6271679"/>
            <a:ext cx="7295322" cy="341257"/>
          </a:xfrm>
          <a:prstGeom prst="rect">
            <a:avLst/>
          </a:prstGeom>
        </p:spPr>
      </p:pic>
      <p:pic>
        <p:nvPicPr>
          <p:cNvPr id="10" name="Picture 9"/>
          <p:cNvPicPr>
            <a:picLocks noChangeAspect="1"/>
          </p:cNvPicPr>
          <p:nvPr/>
        </p:nvPicPr>
        <p:blipFill>
          <a:blip r:embed="rId4"/>
          <a:stretch>
            <a:fillRect/>
          </a:stretch>
        </p:blipFill>
        <p:spPr>
          <a:xfrm>
            <a:off x="1003851" y="151955"/>
            <a:ext cx="7295322" cy="732789"/>
          </a:xfrm>
          <a:prstGeom prst="rect">
            <a:avLst/>
          </a:prstGeom>
        </p:spPr>
      </p:pic>
    </p:spTree>
    <p:extLst>
      <p:ext uri="{BB962C8B-B14F-4D97-AF65-F5344CB8AC3E}">
        <p14:creationId xmlns:p14="http://schemas.microsoft.com/office/powerpoint/2010/main" val="1573314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dirty="0" smtClean="0"/>
              <a:t>1900-2014 წწ გამოქვეყნებულ პუბლიკაციებს შორის ყველაზე ბევრი ციტირების მქონე სტატია</a:t>
            </a:r>
            <a:endParaRPr lang="ka-GE" sz="2400" dirty="0"/>
          </a:p>
        </p:txBody>
      </p:sp>
      <p:pic>
        <p:nvPicPr>
          <p:cNvPr id="4" name="Picture 3"/>
          <p:cNvPicPr>
            <a:picLocks noChangeAspect="1"/>
          </p:cNvPicPr>
          <p:nvPr/>
        </p:nvPicPr>
        <p:blipFill rotWithShape="1">
          <a:blip r:embed="rId3"/>
          <a:srcRect b="1710"/>
          <a:stretch/>
        </p:blipFill>
        <p:spPr>
          <a:xfrm>
            <a:off x="3684235" y="1690688"/>
            <a:ext cx="4886325" cy="2452864"/>
          </a:xfrm>
          <a:prstGeom prst="rect">
            <a:avLst/>
          </a:prstGeom>
        </p:spPr>
      </p:pic>
      <p:pic>
        <p:nvPicPr>
          <p:cNvPr id="6" name="Picture 5"/>
          <p:cNvPicPr>
            <a:picLocks noChangeAspect="1"/>
          </p:cNvPicPr>
          <p:nvPr/>
        </p:nvPicPr>
        <p:blipFill>
          <a:blip r:embed="rId4"/>
          <a:stretch>
            <a:fillRect/>
          </a:stretch>
        </p:blipFill>
        <p:spPr>
          <a:xfrm>
            <a:off x="838200" y="4601945"/>
            <a:ext cx="6203598" cy="2058499"/>
          </a:xfrm>
          <a:prstGeom prst="rect">
            <a:avLst/>
          </a:prstGeom>
        </p:spPr>
      </p:pic>
      <p:pic>
        <p:nvPicPr>
          <p:cNvPr id="7" name="Picture 6"/>
          <p:cNvPicPr>
            <a:picLocks noChangeAspect="1"/>
          </p:cNvPicPr>
          <p:nvPr/>
        </p:nvPicPr>
        <p:blipFill>
          <a:blip r:embed="rId5"/>
          <a:stretch>
            <a:fillRect/>
          </a:stretch>
        </p:blipFill>
        <p:spPr>
          <a:xfrm>
            <a:off x="7041798" y="4669679"/>
            <a:ext cx="3057525" cy="1685925"/>
          </a:xfrm>
          <a:prstGeom prst="rect">
            <a:avLst/>
          </a:prstGeom>
        </p:spPr>
      </p:pic>
    </p:spTree>
    <p:extLst>
      <p:ext uri="{BB962C8B-B14F-4D97-AF65-F5344CB8AC3E}">
        <p14:creationId xmlns:p14="http://schemas.microsoft.com/office/powerpoint/2010/main" val="373240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334"/>
          <a:stretch/>
        </p:blipFill>
        <p:spPr>
          <a:xfrm>
            <a:off x="3417765" y="50800"/>
            <a:ext cx="5381923" cy="6757173"/>
          </a:xfrm>
        </p:spPr>
      </p:pic>
    </p:spTree>
    <p:extLst>
      <p:ext uri="{BB962C8B-B14F-4D97-AF65-F5344CB8AC3E}">
        <p14:creationId xmlns:p14="http://schemas.microsoft.com/office/powerpoint/2010/main" val="896483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231"/>
          </a:xfrm>
        </p:spPr>
        <p:txBody>
          <a:bodyPr>
            <a:normAutofit/>
          </a:bodyPr>
          <a:lstStyle/>
          <a:p>
            <a:r>
              <a:rPr lang="ka-GE" sz="3600" dirty="0" smtClean="0"/>
              <a:t>რა ახდენს გავლენას ციტირებების რაოდენობაზე</a:t>
            </a:r>
            <a:endParaRPr lang="nb-NO"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42522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4000" dirty="0" smtClean="0"/>
              <a:t>თუმცა...</a:t>
            </a:r>
            <a:endParaRPr lang="nb-NO"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29973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858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ka-GE" dirty="0" smtClean="0"/>
              <a:t>ვინ არის ავტორი?</a:t>
            </a:r>
            <a:endParaRPr lang="nb-N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05067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305675" y="457993"/>
            <a:ext cx="4048125" cy="704850"/>
          </a:xfrm>
          <a:prstGeom prst="rect">
            <a:avLst/>
          </a:prstGeom>
        </p:spPr>
      </p:pic>
      <p:sp>
        <p:nvSpPr>
          <p:cNvPr id="7" name="Rectangle 6"/>
          <p:cNvSpPr/>
          <p:nvPr/>
        </p:nvSpPr>
        <p:spPr>
          <a:xfrm>
            <a:off x="6935411" y="6176963"/>
            <a:ext cx="4418389" cy="369332"/>
          </a:xfrm>
          <a:prstGeom prst="rect">
            <a:avLst/>
          </a:prstGeom>
        </p:spPr>
        <p:txBody>
          <a:bodyPr wrap="none">
            <a:spAutoFit/>
          </a:bodyPr>
          <a:lstStyle/>
          <a:p>
            <a:pPr algn="r">
              <a:defRPr/>
            </a:pPr>
            <a:r>
              <a:rPr lang="nb-NO" i="1" dirty="0" err="1"/>
              <a:t>Excerpts</a:t>
            </a:r>
            <a:r>
              <a:rPr lang="nb-NO" i="1" dirty="0"/>
              <a:t> from Vancouver </a:t>
            </a:r>
            <a:r>
              <a:rPr lang="nb-NO" i="1" dirty="0" err="1"/>
              <a:t>requirements</a:t>
            </a:r>
            <a:r>
              <a:rPr lang="nb-NO" i="1" dirty="0"/>
              <a:t>, 2013</a:t>
            </a:r>
          </a:p>
        </p:txBody>
      </p:sp>
    </p:spTree>
    <p:extLst>
      <p:ext uri="{BB962C8B-B14F-4D97-AF65-F5344CB8AC3E}">
        <p14:creationId xmlns:p14="http://schemas.microsoft.com/office/powerpoint/2010/main" val="200766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ავტორი</a:t>
            </a:r>
            <a:endParaRPr lang="nb-NO" dirty="0"/>
          </a:p>
        </p:txBody>
      </p:sp>
      <p:sp>
        <p:nvSpPr>
          <p:cNvPr id="3" name="Content Placeholder 2"/>
          <p:cNvSpPr>
            <a:spLocks noGrp="1"/>
          </p:cNvSpPr>
          <p:nvPr>
            <p:ph idx="1"/>
          </p:nvPr>
        </p:nvSpPr>
        <p:spPr>
          <a:xfrm>
            <a:off x="838199" y="1825625"/>
            <a:ext cx="6499579" cy="4351338"/>
          </a:xfrm>
        </p:spPr>
        <p:txBody>
          <a:bodyPr>
            <a:normAutofit lnSpcReduction="10000"/>
          </a:bodyPr>
          <a:lstStyle/>
          <a:p>
            <a:r>
              <a:rPr lang="ka-GE" dirty="0" smtClean="0"/>
              <a:t>ავტორი/თანაავტორი</a:t>
            </a:r>
          </a:p>
          <a:p>
            <a:pPr lvl="1"/>
            <a:r>
              <a:rPr lang="ka-GE" dirty="0" smtClean="0"/>
              <a:t>უნდა იცნობდეს ნაშრომის საბოლოო ვერსიას</a:t>
            </a:r>
          </a:p>
          <a:p>
            <a:pPr lvl="1"/>
            <a:r>
              <a:rPr lang="ka-GE" dirty="0" smtClean="0"/>
              <a:t>მზად უნდა იყოს არგუმენტირებულად დაიცვას ნაშრომის შინაარსობრივი მხარე</a:t>
            </a:r>
          </a:p>
          <a:p>
            <a:pPr lvl="1"/>
            <a:r>
              <a:rPr lang="ka-GE" dirty="0" smtClean="0"/>
              <a:t>შეეძლოს მაგ. მოკლე პრეზენტაციის დამოუკიდებლად ჩატარება ნაშრომის შესახებ</a:t>
            </a:r>
          </a:p>
          <a:p>
            <a:pPr lvl="1"/>
            <a:r>
              <a:rPr lang="ka-GE" dirty="0" smtClean="0"/>
              <a:t>მზად უნდა იყოს დოკუმენტების ხელმოსაწერად, მაგ. ჟურნალში სტატიის გაგზავნისას, რომ იცი ცნობს საკუთარ ვალდებულებებს</a:t>
            </a:r>
          </a:p>
          <a:p>
            <a:pPr lvl="1"/>
            <a:endParaRPr lang="nb-NO"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1111"/>
          <a:stretch/>
        </p:blipFill>
        <p:spPr>
          <a:xfrm>
            <a:off x="7682088" y="1825625"/>
            <a:ext cx="4143437" cy="3818819"/>
          </a:xfrm>
          <a:prstGeom prst="rect">
            <a:avLst/>
          </a:prstGeom>
        </p:spPr>
      </p:pic>
    </p:spTree>
    <p:extLst>
      <p:ext uri="{BB962C8B-B14F-4D97-AF65-F5344CB8AC3E}">
        <p14:creationId xmlns:p14="http://schemas.microsoft.com/office/powerpoint/2010/main" val="115433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Authorship vs acknowledgment</a:t>
            </a:r>
            <a:endParaRPr lang="nb-N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8548070"/>
              </p:ext>
            </p:extLst>
          </p:nvPr>
        </p:nvGraphicFramePr>
        <p:xfrm>
          <a:off x="838200" y="1825625"/>
          <a:ext cx="6448778" cy="458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150755" y="3027891"/>
            <a:ext cx="3476625" cy="2181225"/>
          </a:xfrm>
          <a:prstGeom prst="rect">
            <a:avLst/>
          </a:prstGeom>
        </p:spPr>
      </p:pic>
    </p:spTree>
    <p:extLst>
      <p:ext uri="{BB962C8B-B14F-4D97-AF65-F5344CB8AC3E}">
        <p14:creationId xmlns:p14="http://schemas.microsoft.com/office/powerpoint/2010/main" val="282628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278" y="1580444"/>
            <a:ext cx="5127978" cy="923044"/>
          </a:xfrm>
        </p:spPr>
        <p:txBody>
          <a:bodyPr>
            <a:normAutofit fontScale="90000"/>
          </a:bodyPr>
          <a:lstStyle/>
          <a:p>
            <a:pPr algn="ctr"/>
            <a:r>
              <a:rPr lang="ka-GE" sz="2400" dirty="0" smtClean="0"/>
              <a:t>ციტირებული წყაროების რაოდენობა 1650 წლიდან 2012 წლამდე</a:t>
            </a:r>
            <a:endParaRPr lang="nb-NO"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4588"/>
          <a:stretch/>
        </p:blipFill>
        <p:spPr>
          <a:xfrm>
            <a:off x="6768278" y="2737788"/>
            <a:ext cx="4627265" cy="3296123"/>
          </a:xfrm>
        </p:spPr>
      </p:pic>
      <p:sp>
        <p:nvSpPr>
          <p:cNvPr id="5" name="Content Placeholder 2"/>
          <p:cNvSpPr txBox="1">
            <a:spLocks/>
          </p:cNvSpPr>
          <p:nvPr/>
        </p:nvSpPr>
        <p:spPr>
          <a:xfrm>
            <a:off x="843843" y="2000601"/>
            <a:ext cx="5590824" cy="4033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2400" dirty="0" smtClean="0"/>
              <a:t>საშუალოდ 2.5 მილიონი სამეცნიერო სტატია იბეჭდება ყოველწლიურად</a:t>
            </a:r>
          </a:p>
          <a:p>
            <a:pPr lvl="1"/>
            <a:r>
              <a:rPr lang="ka-GE" sz="2000" dirty="0" smtClean="0"/>
              <a:t>რაც </a:t>
            </a:r>
            <a:r>
              <a:rPr lang="ka-GE" sz="2000" dirty="0" smtClean="0">
                <a:cs typeface="Calibri" panose="020F0502020204030204" pitchFamily="34" charset="0"/>
              </a:rPr>
              <a:t>≈ 6 900 სტატიაა ყოველდღიურად</a:t>
            </a:r>
            <a:endParaRPr lang="ka-GE" sz="2000" dirty="0" smtClean="0"/>
          </a:p>
          <a:p>
            <a:r>
              <a:rPr lang="en-GB" sz="2400" dirty="0" smtClean="0"/>
              <a:t>2014 </a:t>
            </a:r>
            <a:r>
              <a:rPr lang="ka-GE" sz="2400" dirty="0" smtClean="0"/>
              <a:t>წლისთვის </a:t>
            </a:r>
            <a:r>
              <a:rPr lang="ka-GE" sz="2400" dirty="0" smtClean="0">
                <a:cs typeface="Calibri" panose="020F0502020204030204" pitchFamily="34" charset="0"/>
              </a:rPr>
              <a:t>≈28 100 სამეცნიერო, რეცენზირებადი ჟურნალი ფუნქციონირებდა</a:t>
            </a:r>
            <a:endParaRPr lang="ka-GE" sz="2400" dirty="0" smtClean="0"/>
          </a:p>
          <a:p>
            <a:r>
              <a:rPr lang="ka-GE" sz="2400" dirty="0" smtClean="0"/>
              <a:t>სამეცნიერო სტატიების 90% არასოდეს ციტირდება</a:t>
            </a:r>
          </a:p>
        </p:txBody>
      </p:sp>
      <p:sp>
        <p:nvSpPr>
          <p:cNvPr id="6" name="Title 1"/>
          <p:cNvSpPr txBox="1">
            <a:spLocks/>
          </p:cNvSpPr>
          <p:nvPr/>
        </p:nvSpPr>
        <p:spPr>
          <a:xfrm>
            <a:off x="838200" y="365125"/>
            <a:ext cx="5381978" cy="1051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Facts &amp; Figures</a:t>
            </a:r>
            <a:endParaRPr lang="nb-NO" b="1" dirty="0"/>
          </a:p>
        </p:txBody>
      </p:sp>
    </p:spTree>
    <p:extLst>
      <p:ext uri="{BB962C8B-B14F-4D97-AF65-F5344CB8AC3E}">
        <p14:creationId xmlns:p14="http://schemas.microsoft.com/office/powerpoint/2010/main" val="340027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ავტორების თანმიმდევრობა</a:t>
            </a:r>
            <a:endParaRPr lang="nb-NO" dirty="0"/>
          </a:p>
        </p:txBody>
      </p:sp>
      <p:sp>
        <p:nvSpPr>
          <p:cNvPr id="3" name="Content Placeholder 2"/>
          <p:cNvSpPr>
            <a:spLocks noGrp="1"/>
          </p:cNvSpPr>
          <p:nvPr>
            <p:ph idx="1"/>
          </p:nvPr>
        </p:nvSpPr>
        <p:spPr>
          <a:xfrm>
            <a:off x="838200" y="1825625"/>
            <a:ext cx="5175142" cy="4351338"/>
          </a:xfrm>
        </p:spPr>
        <p:txBody>
          <a:bodyPr>
            <a:normAutofit fontScale="92500" lnSpcReduction="10000"/>
          </a:bodyPr>
          <a:lstStyle/>
          <a:p>
            <a:r>
              <a:rPr lang="ka-GE" dirty="0" smtClean="0"/>
              <a:t>მთავარი ავტორი</a:t>
            </a:r>
            <a:endParaRPr lang="en-GB" dirty="0" smtClean="0"/>
          </a:p>
          <a:p>
            <a:pPr lvl="1"/>
            <a:r>
              <a:rPr lang="ka-GE" dirty="0" smtClean="0"/>
              <a:t>ძირითადად იწერება პირველი</a:t>
            </a:r>
          </a:p>
          <a:p>
            <a:r>
              <a:rPr lang="ka-GE" dirty="0" smtClean="0"/>
              <a:t>თანაავტორები</a:t>
            </a:r>
          </a:p>
          <a:p>
            <a:pPr lvl="1"/>
            <a:r>
              <a:rPr lang="ka-GE" dirty="0" smtClean="0"/>
              <a:t>თანმიმდევრობა დამსახურების მიხედვით</a:t>
            </a:r>
          </a:p>
          <a:p>
            <a:pPr lvl="1"/>
            <a:r>
              <a:rPr lang="ka-GE" dirty="0" smtClean="0"/>
              <a:t>ანბანის მიხედვით</a:t>
            </a:r>
          </a:p>
          <a:p>
            <a:r>
              <a:rPr lang="ka-GE" dirty="0" smtClean="0"/>
              <a:t>ბოლო ავტორი</a:t>
            </a:r>
          </a:p>
          <a:p>
            <a:pPr lvl="1"/>
            <a:r>
              <a:rPr lang="ka-GE" dirty="0" smtClean="0"/>
              <a:t>უმეტესად, ხელმძღვანელი ან კვლევის მთავარი კოორდინატორი</a:t>
            </a:r>
          </a:p>
          <a:p>
            <a:r>
              <a:rPr lang="ka-GE" dirty="0" smtClean="0"/>
              <a:t>პასუხისმგებელი ავტორის მითითება</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541" y="1690688"/>
            <a:ext cx="6257573" cy="4693180"/>
          </a:xfrm>
          <a:prstGeom prst="rect">
            <a:avLst/>
          </a:prstGeom>
        </p:spPr>
      </p:pic>
    </p:spTree>
    <p:extLst>
      <p:ext uri="{BB962C8B-B14F-4D97-AF65-F5344CB8AC3E}">
        <p14:creationId xmlns:p14="http://schemas.microsoft.com/office/powerpoint/2010/main" val="307053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საჭირო ინფორმაცია</a:t>
            </a:r>
            <a:endParaRPr lang="nb-NO" dirty="0"/>
          </a:p>
        </p:txBody>
      </p:sp>
      <p:sp>
        <p:nvSpPr>
          <p:cNvPr id="3" name="Content Placeholder 2"/>
          <p:cNvSpPr>
            <a:spLocks noGrp="1"/>
          </p:cNvSpPr>
          <p:nvPr>
            <p:ph idx="1"/>
          </p:nvPr>
        </p:nvSpPr>
        <p:spPr/>
        <p:txBody>
          <a:bodyPr>
            <a:normAutofit/>
          </a:bodyPr>
          <a:lstStyle/>
          <a:p>
            <a:r>
              <a:rPr lang="en-US" dirty="0" smtClean="0"/>
              <a:t>International </a:t>
            </a:r>
            <a:r>
              <a:rPr lang="en-US" dirty="0"/>
              <a:t>Committee of Medical Journal Editors: </a:t>
            </a:r>
            <a:r>
              <a:rPr lang="en-US" dirty="0">
                <a:hlinkClick r:id="rId2"/>
              </a:rPr>
              <a:t>http://www.icmje.org</a:t>
            </a:r>
            <a:r>
              <a:rPr lang="en-US" dirty="0" smtClean="0">
                <a:hlinkClick r:id="rId2"/>
              </a:rPr>
              <a:t>/</a:t>
            </a:r>
            <a:endParaRPr lang="ka-GE" dirty="0" smtClean="0"/>
          </a:p>
          <a:p>
            <a:r>
              <a:rPr lang="en-US" dirty="0" smtClean="0"/>
              <a:t>Recommendations </a:t>
            </a:r>
            <a:r>
              <a:rPr lang="en-US" dirty="0"/>
              <a:t>for the Conduct, Reporting, Editing, and Publication of Scholarly Work in Medical Journals, Updated December 2016: </a:t>
            </a:r>
            <a:r>
              <a:rPr lang="en-US" dirty="0">
                <a:hlinkClick r:id="rId3"/>
              </a:rPr>
              <a:t>http://</a:t>
            </a:r>
            <a:r>
              <a:rPr lang="en-US" dirty="0" smtClean="0">
                <a:hlinkClick r:id="rId3"/>
              </a:rPr>
              <a:t>www.icmje.org/icmje-recommendations.pdf</a:t>
            </a:r>
            <a:endParaRPr lang="ka-GE" dirty="0" smtClean="0"/>
          </a:p>
          <a:p>
            <a:r>
              <a:rPr lang="en-US" dirty="0" smtClean="0"/>
              <a:t>COPE </a:t>
            </a:r>
            <a:r>
              <a:rPr lang="en-US" dirty="0"/>
              <a:t>(committee on publication ethics): </a:t>
            </a:r>
            <a:r>
              <a:rPr lang="en-US" dirty="0">
                <a:hlinkClick r:id="rId4"/>
              </a:rPr>
              <a:t>https://publicationethics.org</a:t>
            </a:r>
            <a:r>
              <a:rPr lang="en-US" dirty="0" smtClean="0">
                <a:hlinkClick r:id="rId4"/>
              </a:rPr>
              <a:t>/</a:t>
            </a:r>
            <a:endParaRPr lang="ka-GE" dirty="0" smtClean="0"/>
          </a:p>
          <a:p>
            <a:r>
              <a:rPr lang="nb-NO" dirty="0" err="1"/>
              <a:t>Authorship</a:t>
            </a:r>
            <a:r>
              <a:rPr lang="nb-NO" dirty="0"/>
              <a:t> and </a:t>
            </a:r>
            <a:r>
              <a:rPr lang="nb-NO" dirty="0" err="1"/>
              <a:t>Authorship</a:t>
            </a:r>
            <a:r>
              <a:rPr lang="nb-NO" dirty="0"/>
              <a:t> </a:t>
            </a:r>
            <a:r>
              <a:rPr lang="nb-NO" dirty="0" err="1"/>
              <a:t>Responsibilities</a:t>
            </a:r>
            <a:r>
              <a:rPr lang="ka-GE" dirty="0"/>
              <a:t> </a:t>
            </a:r>
            <a:r>
              <a:rPr lang="nb-NO" dirty="0">
                <a:hlinkClick r:id="rId5"/>
              </a:rPr>
              <a:t>http://www.councilscienceeditors.org/resource-library/editorial-policies/white-paper-on-publication-ethics/</a:t>
            </a:r>
            <a:endParaRPr lang="nb-NO"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0762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t>რატომ ციტირება?</a:t>
            </a:r>
            <a:endParaRPr lang="nb-NO"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885025"/>
              </p:ext>
            </p:extLst>
          </p:nvPr>
        </p:nvGraphicFramePr>
        <p:xfrm>
          <a:off x="838200" y="1948071"/>
          <a:ext cx="10515600" cy="42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81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301"/>
          </a:xfrm>
        </p:spPr>
        <p:txBody>
          <a:bodyPr>
            <a:normAutofit/>
          </a:bodyPr>
          <a:lstStyle/>
          <a:p>
            <a:r>
              <a:rPr lang="ka-GE" sz="2800" b="1" dirty="0" smtClean="0"/>
              <a:t>მკვლევარის/ჟურნალის სამეცნიერო გავლენის შეფასება</a:t>
            </a:r>
            <a:endParaRPr lang="nb-NO" sz="2800" b="1" dirty="0"/>
          </a:p>
        </p:txBody>
      </p:sp>
      <p:pic>
        <p:nvPicPr>
          <p:cNvPr id="4" name="Content Placeholder 3"/>
          <p:cNvPicPr>
            <a:picLocks noGrp="1" noChangeAspect="1"/>
          </p:cNvPicPr>
          <p:nvPr>
            <p:ph idx="1"/>
          </p:nvPr>
        </p:nvPicPr>
        <p:blipFill>
          <a:blip r:embed="rId3"/>
          <a:stretch>
            <a:fillRect/>
          </a:stretch>
        </p:blipFill>
        <p:spPr>
          <a:xfrm>
            <a:off x="838200" y="3346416"/>
            <a:ext cx="10515600" cy="3337337"/>
          </a:xfrm>
          <a:prstGeom prst="rect">
            <a:avLst/>
          </a:prstGeom>
        </p:spPr>
      </p:pic>
      <p:sp>
        <p:nvSpPr>
          <p:cNvPr id="5" name="Content Placeholder 2"/>
          <p:cNvSpPr txBox="1">
            <a:spLocks/>
          </p:cNvSpPr>
          <p:nvPr/>
        </p:nvSpPr>
        <p:spPr>
          <a:xfrm>
            <a:off x="838200" y="1560445"/>
            <a:ext cx="10515600" cy="14908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h </a:t>
            </a:r>
            <a:r>
              <a:rPr lang="ka-GE" dirty="0" smtClean="0"/>
              <a:t>ინდექსი</a:t>
            </a:r>
          </a:p>
          <a:p>
            <a:pPr lvl="1"/>
            <a:r>
              <a:rPr lang="ka-GE" dirty="0" smtClean="0"/>
              <a:t>მკვლევარის სამეცნიერო გავლენიანობის შემაფასებელი საშუალება</a:t>
            </a:r>
          </a:p>
          <a:p>
            <a:pPr lvl="1"/>
            <a:r>
              <a:rPr lang="ka-GE" dirty="0" smtClean="0"/>
              <a:t>გამოითვლება მეცნიერის ციტირებადი ნაშრომების რაოდენობის მიხედვით</a:t>
            </a:r>
          </a:p>
          <a:p>
            <a:pPr lvl="1"/>
            <a:r>
              <a:rPr lang="ka-GE" dirty="0" smtClean="0"/>
              <a:t>დამოკიდებულია მეცნიერების დარგზე</a:t>
            </a:r>
            <a:endParaRPr lang="nb-NO" dirty="0"/>
          </a:p>
        </p:txBody>
      </p:sp>
    </p:spTree>
    <p:extLst>
      <p:ext uri="{BB962C8B-B14F-4D97-AF65-F5344CB8AC3E}">
        <p14:creationId xmlns:p14="http://schemas.microsoft.com/office/powerpoint/2010/main" val="367185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605"/>
          </a:xfrm>
        </p:spPr>
        <p:txBody>
          <a:bodyPr>
            <a:normAutofit/>
          </a:bodyPr>
          <a:lstStyle/>
          <a:p>
            <a:r>
              <a:rPr lang="ka-GE" sz="2800" dirty="0" smtClean="0"/>
              <a:t>მკვლევარის/ჟურნალის სამეცნიერო გავლენის შეფასება</a:t>
            </a:r>
            <a:endParaRPr lang="nb-NO" sz="2800" dirty="0"/>
          </a:p>
        </p:txBody>
      </p:sp>
      <p:pic>
        <p:nvPicPr>
          <p:cNvPr id="4" name="Content Placeholder 3"/>
          <p:cNvPicPr>
            <a:picLocks noGrp="1" noChangeAspect="1"/>
          </p:cNvPicPr>
          <p:nvPr>
            <p:ph idx="1"/>
          </p:nvPr>
        </p:nvPicPr>
        <p:blipFill>
          <a:blip r:embed="rId3"/>
          <a:stretch>
            <a:fillRect/>
          </a:stretch>
        </p:blipFill>
        <p:spPr>
          <a:xfrm>
            <a:off x="838200" y="1845607"/>
            <a:ext cx="10515600" cy="3337337"/>
          </a:xfrm>
          <a:prstGeom prst="rect">
            <a:avLst/>
          </a:prstGeom>
        </p:spPr>
      </p:pic>
      <p:pic>
        <p:nvPicPr>
          <p:cNvPr id="5" name="Picture 4"/>
          <p:cNvPicPr>
            <a:picLocks noChangeAspect="1"/>
          </p:cNvPicPr>
          <p:nvPr/>
        </p:nvPicPr>
        <p:blipFill>
          <a:blip r:embed="rId4"/>
          <a:stretch>
            <a:fillRect/>
          </a:stretch>
        </p:blipFill>
        <p:spPr>
          <a:xfrm>
            <a:off x="1649515" y="3150704"/>
            <a:ext cx="10542485" cy="3488635"/>
          </a:xfrm>
          <a:prstGeom prst="rect">
            <a:avLst/>
          </a:prstGeom>
        </p:spPr>
      </p:pic>
    </p:spTree>
    <p:extLst>
      <p:ext uri="{BB962C8B-B14F-4D97-AF65-F5344CB8AC3E}">
        <p14:creationId xmlns:p14="http://schemas.microsoft.com/office/powerpoint/2010/main" val="403044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 </a:t>
            </a:r>
            <a:r>
              <a:rPr lang="ka-GE" dirty="0" smtClean="0"/>
              <a:t>- ინდექსი</a:t>
            </a:r>
            <a:endParaRPr lang="nb-NO" dirty="0"/>
          </a:p>
        </p:txBody>
      </p:sp>
      <p:sp>
        <p:nvSpPr>
          <p:cNvPr id="3" name="Content Placeholder 2"/>
          <p:cNvSpPr>
            <a:spLocks noGrp="1"/>
          </p:cNvSpPr>
          <p:nvPr>
            <p:ph idx="1"/>
          </p:nvPr>
        </p:nvSpPr>
        <p:spPr>
          <a:xfrm>
            <a:off x="838200" y="1475105"/>
            <a:ext cx="11125200" cy="1496695"/>
          </a:xfrm>
        </p:spPr>
        <p:txBody>
          <a:bodyPr/>
          <a:lstStyle/>
          <a:p>
            <a:r>
              <a:rPr lang="ka-GE" dirty="0"/>
              <a:t>მეცნიერის აკადემიური მაჩვენებელია </a:t>
            </a:r>
            <a:r>
              <a:rPr lang="nb-NO" dirty="0"/>
              <a:t>h, </a:t>
            </a:r>
            <a:r>
              <a:rPr lang="ka-GE" dirty="0"/>
              <a:t>თუ მას გამოქვეყნებული აქვს </a:t>
            </a:r>
            <a:r>
              <a:rPr lang="nb-NO" dirty="0"/>
              <a:t>h </a:t>
            </a:r>
            <a:r>
              <a:rPr lang="ka-GE" dirty="0"/>
              <a:t>რაოდენობის ნაშრომი და თითოეული ნაშრომი სხვა მეცნიერების მიერ ციტირებულ იქნა სულ მცირე </a:t>
            </a:r>
            <a:r>
              <a:rPr lang="nb-NO" dirty="0"/>
              <a:t>h-</a:t>
            </a:r>
            <a:r>
              <a:rPr lang="ka-GE" dirty="0"/>
              <a:t>ჯერ</a:t>
            </a:r>
            <a:endParaRPr lang="nb-NO"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358" y="2971800"/>
            <a:ext cx="5151284" cy="3738705"/>
          </a:xfrm>
          <a:prstGeom prst="rect">
            <a:avLst/>
          </a:prstGeom>
        </p:spPr>
      </p:pic>
      <p:sp>
        <p:nvSpPr>
          <p:cNvPr id="6" name="Rectangle 5"/>
          <p:cNvSpPr/>
          <p:nvPr/>
        </p:nvSpPr>
        <p:spPr>
          <a:xfrm>
            <a:off x="8901289" y="6458635"/>
            <a:ext cx="3200399" cy="276999"/>
          </a:xfrm>
          <a:prstGeom prst="rect">
            <a:avLst/>
          </a:prstGeom>
        </p:spPr>
        <p:txBody>
          <a:bodyPr wrap="square">
            <a:spAutoFit/>
          </a:bodyPr>
          <a:lstStyle/>
          <a:p>
            <a:pPr algn="r"/>
            <a:r>
              <a:rPr lang="en-GB" sz="1200" i="1" dirty="0" smtClean="0"/>
              <a:t>www.</a:t>
            </a:r>
            <a:r>
              <a:rPr lang="nb-NO" sz="1200" i="1" dirty="0" smtClean="0"/>
              <a:t>ka.wikipedia.org/wiki/H_</a:t>
            </a:r>
            <a:r>
              <a:rPr lang="ka-GE" sz="1200" i="1" dirty="0"/>
              <a:t>ინდექსი</a:t>
            </a:r>
            <a:endParaRPr lang="nb-NO" sz="1200" i="1" dirty="0"/>
          </a:p>
        </p:txBody>
      </p:sp>
    </p:spTree>
    <p:extLst>
      <p:ext uri="{BB962C8B-B14F-4D97-AF65-F5344CB8AC3E}">
        <p14:creationId xmlns:p14="http://schemas.microsoft.com/office/powerpoint/2010/main" val="414115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 </a:t>
            </a:r>
            <a:r>
              <a:rPr lang="ka-GE" b="1" dirty="0" smtClean="0"/>
              <a:t>ინდექსი</a:t>
            </a:r>
            <a:endParaRPr lang="nb-NO"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067372"/>
              </p:ext>
            </p:extLst>
          </p:nvPr>
        </p:nvGraphicFramePr>
        <p:xfrm>
          <a:off x="838200" y="1825625"/>
          <a:ext cx="5940778" cy="4439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8339" r="17915"/>
          <a:stretch/>
        </p:blipFill>
        <p:spPr>
          <a:xfrm>
            <a:off x="7416759" y="1825625"/>
            <a:ext cx="4714446" cy="3708401"/>
          </a:xfrm>
          <a:prstGeom prst="rect">
            <a:avLst/>
          </a:prstGeom>
        </p:spPr>
      </p:pic>
    </p:spTree>
    <p:extLst>
      <p:ext uri="{BB962C8B-B14F-4D97-AF65-F5344CB8AC3E}">
        <p14:creationId xmlns:p14="http://schemas.microsoft.com/office/powerpoint/2010/main" val="35441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t>ჟურნალის ციტირების ინდექსები</a:t>
            </a:r>
            <a:endParaRPr lang="nb-NO"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4975" y="2564297"/>
            <a:ext cx="4072953" cy="2810338"/>
          </a:xfrm>
        </p:spPr>
      </p:pic>
      <p:sp>
        <p:nvSpPr>
          <p:cNvPr id="6" name="Content Placeholder 2"/>
          <p:cNvSpPr txBox="1">
            <a:spLocks/>
          </p:cNvSpPr>
          <p:nvPr/>
        </p:nvSpPr>
        <p:spPr>
          <a:xfrm>
            <a:off x="838199" y="2564297"/>
            <a:ext cx="6645966" cy="3528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IF – Impact Factor</a:t>
            </a:r>
          </a:p>
          <a:p>
            <a:r>
              <a:rPr lang="en-GB" dirty="0" smtClean="0"/>
              <a:t>SCI - </a:t>
            </a:r>
            <a:r>
              <a:rPr lang="nb-NO" dirty="0" smtClean="0"/>
              <a:t>Science </a:t>
            </a:r>
            <a:r>
              <a:rPr lang="nb-NO" dirty="0" err="1" smtClean="0"/>
              <a:t>Citation</a:t>
            </a:r>
            <a:r>
              <a:rPr lang="nb-NO" dirty="0" smtClean="0"/>
              <a:t> Index</a:t>
            </a:r>
          </a:p>
          <a:p>
            <a:r>
              <a:rPr lang="en-GB" dirty="0" smtClean="0"/>
              <a:t>SSCI – Social Science Citation Index</a:t>
            </a:r>
          </a:p>
          <a:p>
            <a:r>
              <a:rPr lang="en-GB" dirty="0" smtClean="0"/>
              <a:t>AHCI – Art and Humanities Citation Index</a:t>
            </a:r>
          </a:p>
          <a:p>
            <a:r>
              <a:rPr lang="en-GB" dirty="0" smtClean="0"/>
              <a:t>SJR - </a:t>
            </a:r>
            <a:r>
              <a:rPr lang="nb-NO" dirty="0" err="1"/>
              <a:t>SCImago</a:t>
            </a:r>
            <a:r>
              <a:rPr lang="nb-NO" dirty="0"/>
              <a:t> journal </a:t>
            </a:r>
            <a:r>
              <a:rPr lang="nb-NO" dirty="0" smtClean="0"/>
              <a:t>rank</a:t>
            </a:r>
          </a:p>
          <a:p>
            <a:r>
              <a:rPr lang="en-GB" dirty="0" smtClean="0"/>
              <a:t>…..</a:t>
            </a:r>
            <a:endParaRPr lang="nb-NO" dirty="0" smtClean="0"/>
          </a:p>
          <a:p>
            <a:endParaRPr lang="nb-NO" b="1" dirty="0" smtClean="0"/>
          </a:p>
          <a:p>
            <a:endParaRPr lang="nb-NO" dirty="0"/>
          </a:p>
        </p:txBody>
      </p:sp>
    </p:spTree>
    <p:extLst>
      <p:ext uri="{BB962C8B-B14F-4D97-AF65-F5344CB8AC3E}">
        <p14:creationId xmlns:p14="http://schemas.microsoft.com/office/powerpoint/2010/main" val="360723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044" y="5215467"/>
            <a:ext cx="10922000" cy="1219200"/>
          </a:xfrm>
        </p:spPr>
        <p:txBody>
          <a:bodyPr>
            <a:normAutofit lnSpcReduction="10000"/>
          </a:bodyPr>
          <a:lstStyle/>
          <a:p>
            <a:r>
              <a:rPr lang="en-GB" b="1" dirty="0" smtClean="0">
                <a:solidFill>
                  <a:srgbClr val="FF0000"/>
                </a:solidFill>
              </a:rPr>
              <a:t>NOTE! </a:t>
            </a:r>
            <a:r>
              <a:rPr lang="ka-GE" dirty="0" smtClean="0"/>
              <a:t>ყველა ინდექსი სტატისტიკურია და სრულად არ ასახავს სტატიის სამეცნიერო ღირებულებას და ავტორის პროფესიულ დონეს</a:t>
            </a:r>
            <a:endParaRPr lang="nb-NO" dirty="0"/>
          </a:p>
        </p:txBody>
      </p:sp>
      <p:graphicFrame>
        <p:nvGraphicFramePr>
          <p:cNvPr id="4" name="Diagram 3"/>
          <p:cNvGraphicFramePr/>
          <p:nvPr>
            <p:extLst>
              <p:ext uri="{D42A27DB-BD31-4B8C-83A1-F6EECF244321}">
                <p14:modId xmlns:p14="http://schemas.microsoft.com/office/powerpoint/2010/main" val="3034419558"/>
              </p:ext>
            </p:extLst>
          </p:nvPr>
        </p:nvGraphicFramePr>
        <p:xfrm>
          <a:off x="654757" y="592667"/>
          <a:ext cx="10521244" cy="4261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947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1379</Words>
  <Application>Microsoft Office PowerPoint</Application>
  <PresentationFormat>Widescreen</PresentationFormat>
  <Paragraphs>156</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NewBaskerville-Bold</vt:lpstr>
      <vt:lpstr>Sylfaen</vt:lpstr>
      <vt:lpstr>Office Theme</vt:lpstr>
      <vt:lpstr>ციტირების ინდექსები</vt:lpstr>
      <vt:lpstr>ციტირებული წყაროების რაოდენობა 1650 წლიდან 2012 წლამდე</vt:lpstr>
      <vt:lpstr>რატომ ციტირება?</vt:lpstr>
      <vt:lpstr>მკვლევარის/ჟურნალის სამეცნიერო გავლენის შეფასება</vt:lpstr>
      <vt:lpstr>მკვლევარის/ჟურნალის სამეცნიერო გავლენის შეფასება</vt:lpstr>
      <vt:lpstr>h - ინდექსი</vt:lpstr>
      <vt:lpstr>h ინდექსი</vt:lpstr>
      <vt:lpstr>ჟურნალის ციტირების ინდექსები</vt:lpstr>
      <vt:lpstr>PowerPoint Presentation</vt:lpstr>
      <vt:lpstr>IF vs SCImago ყველაზე ციტირებადი ჟურნალები</vt:lpstr>
      <vt:lpstr>PowerPoint Presentation</vt:lpstr>
      <vt:lpstr>PowerPoint Presentation</vt:lpstr>
      <vt:lpstr>1900-2014 წწ გამოქვეყნებულ პუბლიკაციებს შორის ყველაზე ბევრი ციტირების მქონე სტატია</vt:lpstr>
      <vt:lpstr>PowerPoint Presentation</vt:lpstr>
      <vt:lpstr>რა ახდენს გავლენას ციტირებების რაოდენობაზე</vt:lpstr>
      <vt:lpstr>თუმცა...</vt:lpstr>
      <vt:lpstr>ვინ არის ავტორი?</vt:lpstr>
      <vt:lpstr>ავტორი</vt:lpstr>
      <vt:lpstr>Authorship vs acknowledgment</vt:lpstr>
      <vt:lpstr>ავტორების თანმიმდევრობა</vt:lpstr>
      <vt:lpstr>საჭირო ინფორმაცია</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Tinatin Manjavidze</dc:creator>
  <cp:lastModifiedBy>Tinatin Manjavidze</cp:lastModifiedBy>
  <cp:revision>45</cp:revision>
  <dcterms:created xsi:type="dcterms:W3CDTF">2019-07-22T06:21:39Z</dcterms:created>
  <dcterms:modified xsi:type="dcterms:W3CDTF">2019-08-29T08:23:02Z</dcterms:modified>
</cp:coreProperties>
</file>