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9.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6" r:id="rId1"/>
    <p:sldMasterId id="2147483767" r:id="rId2"/>
    <p:sldMasterId id="2147483768" r:id="rId3"/>
    <p:sldMasterId id="2147483769" r:id="rId4"/>
    <p:sldMasterId id="2147483770" r:id="rId5"/>
    <p:sldMasterId id="2147483771" r:id="rId6"/>
    <p:sldMasterId id="2147483772" r:id="rId7"/>
    <p:sldMasterId id="2147483773" r:id="rId8"/>
    <p:sldMasterId id="2147483774" r:id="rId9"/>
    <p:sldMasterId id="2147483775" r:id="rId10"/>
    <p:sldMasterId id="2147483776" r:id="rId11"/>
  </p:sldMasterIdLst>
  <p:notesMasterIdLst>
    <p:notesMasterId r:id="rId38"/>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Lst>
  <p:sldSz cx="9144000" cy="6858000" type="screen4x3"/>
  <p:notesSz cx="6805613" cy="9944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10" autoAdjust="0"/>
  </p:normalViewPr>
  <p:slideViewPr>
    <p:cSldViewPr>
      <p:cViewPr varScale="1">
        <p:scale>
          <a:sx n="105" d="100"/>
          <a:sy n="105" d="100"/>
        </p:scale>
        <p:origin x="109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commentAuthors" Target="commentAuthors.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3-20T11:33:58.923" idx="1">
    <p:pos x="2208" y="2352"/>
    <p:text>ეს ვერ გავიგე...</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9099" cy="49720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4939" y="0"/>
            <a:ext cx="2949099" cy="497205"/>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175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45169"/>
            <a:ext cx="2949099" cy="49720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4939" y="9445169"/>
            <a:ext cx="2949099" cy="49720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ts val="1200"/>
                <a:buFont typeface="Calibri"/>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74645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a:spLocks noGrp="1" noRot="1" noChangeAspect="1"/>
          </p:cNvSpPr>
          <p:nvPr>
            <p:ph type="sldImg" idx="2"/>
          </p:nvPr>
        </p:nvSpPr>
        <p:spPr>
          <a:xfrm>
            <a:off x="9175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Shape 651"/>
          <p:cNvSpPr txBox="1">
            <a:spLocks noGrp="1"/>
          </p:cNvSpPr>
          <p:nvPr>
            <p:ph type="body" idx="1"/>
          </p:nvPr>
        </p:nvSpPr>
        <p:spPr>
          <a:xfrm>
            <a:off x="680562" y="4723448"/>
            <a:ext cx="5444400" cy="447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52" name="Shape 652"/>
          <p:cNvSpPr txBox="1">
            <a:spLocks noGrp="1"/>
          </p:cNvSpPr>
          <p:nvPr>
            <p:ph type="sldNum" idx="12"/>
          </p:nvPr>
        </p:nvSpPr>
        <p:spPr>
          <a:xfrm>
            <a:off x="3854939" y="9445169"/>
            <a:ext cx="2949000" cy="4971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ts val="1400"/>
                <a:buFont typeface="Arial"/>
                <a:buNone/>
              </a:pPr>
              <a:t>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15133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Shape 737"/>
          <p:cNvSpPr txBox="1">
            <a:spLocks noGrp="1"/>
          </p:cNvSpPr>
          <p:nvPr>
            <p:ph type="body" idx="1"/>
          </p:nvPr>
        </p:nvSpPr>
        <p:spPr>
          <a:xfrm>
            <a:off x="691082" y="3993932"/>
            <a:ext cx="5528700" cy="3783600"/>
          </a:xfrm>
          <a:prstGeom prst="rect">
            <a:avLst/>
          </a:prstGeom>
          <a:noFill/>
          <a:ln>
            <a:noFill/>
          </a:ln>
        </p:spPr>
        <p:txBody>
          <a:bodyPr spcFirstLastPara="1" wrap="square" lIns="91425" tIns="45700" rIns="91425" bIns="45700" anchor="ctr" anchorCtr="0">
            <a:noAutofit/>
          </a:bodyPr>
          <a:lstStyle/>
          <a:p>
            <a:pPr marL="0" marR="0" lvl="0" indent="0" algn="l" rtl="0">
              <a:spcBef>
                <a:spcPts val="90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900"/>
              </a:spcBef>
              <a:spcAft>
                <a:spcPts val="0"/>
              </a:spcAft>
              <a:buClr>
                <a:schemeClr val="dk1"/>
              </a:buClr>
              <a:buSzPts val="250"/>
              <a:buFont typeface="Arial"/>
              <a:buNone/>
            </a:pPr>
            <a:endParaRPr sz="1200" b="0" i="0" u="none" strike="noStrike" cap="none">
              <a:solidFill>
                <a:schemeClr val="dk1"/>
              </a:solidFill>
              <a:latin typeface="Arial"/>
              <a:ea typeface="Arial"/>
              <a:cs typeface="Arial"/>
              <a:sym typeface="Arial"/>
            </a:endParaRPr>
          </a:p>
        </p:txBody>
      </p:sp>
      <p:sp>
        <p:nvSpPr>
          <p:cNvPr id="738" name="Shape 738"/>
          <p:cNvSpPr>
            <a:spLocks noGrp="1" noRot="1" noChangeAspect="1"/>
          </p:cNvSpPr>
          <p:nvPr>
            <p:ph type="sldImg" idx="2"/>
          </p:nvPr>
        </p:nvSpPr>
        <p:spPr>
          <a:xfrm>
            <a:off x="1352550" y="630238"/>
            <a:ext cx="4206875" cy="31543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0292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Shape 745"/>
          <p:cNvSpPr>
            <a:spLocks noGrp="1" noRot="1" noChangeAspect="1"/>
          </p:cNvSpPr>
          <p:nvPr>
            <p:ph type="sldImg" idx="2"/>
          </p:nvPr>
        </p:nvSpPr>
        <p:spPr>
          <a:xfrm>
            <a:off x="9175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6" name="Shape 746"/>
          <p:cNvSpPr txBox="1">
            <a:spLocks noGrp="1"/>
          </p:cNvSpPr>
          <p:nvPr>
            <p:ph type="body" idx="1"/>
          </p:nvPr>
        </p:nvSpPr>
        <p:spPr>
          <a:xfrm>
            <a:off x="680562" y="4723448"/>
            <a:ext cx="5444400" cy="447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747" name="Shape 747"/>
          <p:cNvSpPr txBox="1">
            <a:spLocks noGrp="1"/>
          </p:cNvSpPr>
          <p:nvPr>
            <p:ph type="sldNum" idx="12"/>
          </p:nvPr>
        </p:nvSpPr>
        <p:spPr>
          <a:xfrm>
            <a:off x="3854939" y="9445169"/>
            <a:ext cx="2949000" cy="4971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GB"/>
              <a:pPr marL="0" lvl="0" indent="0" rtl="0">
                <a:spcBef>
                  <a:spcPts val="0"/>
                </a:spcBef>
                <a:spcAft>
                  <a:spcPts val="0"/>
                </a:spcAft>
                <a:buClr>
                  <a:srgbClr val="000000"/>
                </a:buClr>
                <a:buFont typeface="Arial"/>
                <a:buNone/>
              </a:pPr>
              <a:t>11</a:t>
            </a:fld>
            <a:endParaRPr/>
          </a:p>
        </p:txBody>
      </p:sp>
    </p:spTree>
    <p:extLst>
      <p:ext uri="{BB962C8B-B14F-4D97-AF65-F5344CB8AC3E}">
        <p14:creationId xmlns:p14="http://schemas.microsoft.com/office/powerpoint/2010/main" val="480637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Shape 764"/>
          <p:cNvSpPr>
            <a:spLocks noGrp="1" noRot="1" noChangeAspect="1"/>
          </p:cNvSpPr>
          <p:nvPr>
            <p:ph type="sldImg" idx="2"/>
          </p:nvPr>
        </p:nvSpPr>
        <p:spPr>
          <a:xfrm>
            <a:off x="9175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5" name="Shape 765"/>
          <p:cNvSpPr txBox="1">
            <a:spLocks noGrp="1"/>
          </p:cNvSpPr>
          <p:nvPr>
            <p:ph type="body" idx="1"/>
          </p:nvPr>
        </p:nvSpPr>
        <p:spPr>
          <a:xfrm>
            <a:off x="680562" y="4723448"/>
            <a:ext cx="5444400" cy="447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766" name="Shape 766"/>
          <p:cNvSpPr txBox="1">
            <a:spLocks noGrp="1"/>
          </p:cNvSpPr>
          <p:nvPr>
            <p:ph type="sldNum" idx="12"/>
          </p:nvPr>
        </p:nvSpPr>
        <p:spPr>
          <a:xfrm>
            <a:off x="3854939" y="9445169"/>
            <a:ext cx="2949000" cy="4971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GB"/>
              <a:pPr marL="0" lvl="0" indent="0" rtl="0">
                <a:spcBef>
                  <a:spcPts val="0"/>
                </a:spcBef>
                <a:spcAft>
                  <a:spcPts val="0"/>
                </a:spcAft>
                <a:buClr>
                  <a:srgbClr val="000000"/>
                </a:buClr>
                <a:buFont typeface="Arial"/>
                <a:buNone/>
              </a:pPr>
              <a:t>12</a:t>
            </a:fld>
            <a:endParaRPr/>
          </a:p>
        </p:txBody>
      </p:sp>
    </p:spTree>
    <p:extLst>
      <p:ext uri="{BB962C8B-B14F-4D97-AF65-F5344CB8AC3E}">
        <p14:creationId xmlns:p14="http://schemas.microsoft.com/office/powerpoint/2010/main" val="3698975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Shape 783"/>
          <p:cNvSpPr>
            <a:spLocks noGrp="1" noRot="1" noChangeAspect="1"/>
          </p:cNvSpPr>
          <p:nvPr>
            <p:ph type="sldImg" idx="2"/>
          </p:nvPr>
        </p:nvSpPr>
        <p:spPr>
          <a:xfrm>
            <a:off x="9175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4" name="Shape 784"/>
          <p:cNvSpPr txBox="1">
            <a:spLocks noGrp="1"/>
          </p:cNvSpPr>
          <p:nvPr>
            <p:ph type="body" idx="1"/>
          </p:nvPr>
        </p:nvSpPr>
        <p:spPr>
          <a:xfrm>
            <a:off x="680562" y="4723448"/>
            <a:ext cx="5444400" cy="447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Guidelines: </a:t>
            </a:r>
            <a:r>
              <a:rPr lang="en-GB">
                <a:solidFill>
                  <a:srgbClr val="666666"/>
                </a:solidFill>
                <a:latin typeface="Arial"/>
                <a:ea typeface="Arial"/>
                <a:cs typeface="Arial"/>
                <a:sym typeface="Arial"/>
              </a:rPr>
              <a:t>Extrapulmonary TB: International Guidelines- Diagnostics (6) and Management (12)</a:t>
            </a:r>
            <a:endParaRPr>
              <a:solidFill>
                <a:srgbClr val="666666"/>
              </a:solidFill>
              <a:latin typeface="Arial"/>
              <a:ea typeface="Arial"/>
              <a:cs typeface="Arial"/>
              <a:sym typeface="Arial"/>
            </a:endParaRPr>
          </a:p>
          <a:p>
            <a:pPr marL="457200" lvl="0" indent="-304800" rtl="0">
              <a:spcBef>
                <a:spcPts val="600"/>
              </a:spcBef>
              <a:spcAft>
                <a:spcPts val="0"/>
              </a:spcAft>
              <a:buClr>
                <a:srgbClr val="666666"/>
              </a:buClr>
              <a:buSzPts val="1200"/>
              <a:buFont typeface="Arial"/>
              <a:buChar char="•"/>
            </a:pPr>
            <a:r>
              <a:rPr lang="en-GB">
                <a:solidFill>
                  <a:srgbClr val="666666"/>
                </a:solidFill>
                <a:latin typeface="Arial"/>
                <a:ea typeface="Arial"/>
                <a:cs typeface="Arial"/>
                <a:sym typeface="Arial"/>
              </a:rPr>
              <a:t>Pulmonary TB: International Guidelines- Diagnostics (8) and Management (13)</a:t>
            </a:r>
            <a:endParaRPr/>
          </a:p>
        </p:txBody>
      </p:sp>
      <p:sp>
        <p:nvSpPr>
          <p:cNvPr id="785" name="Shape 785"/>
          <p:cNvSpPr txBox="1">
            <a:spLocks noGrp="1"/>
          </p:cNvSpPr>
          <p:nvPr>
            <p:ph type="sldNum" idx="12"/>
          </p:nvPr>
        </p:nvSpPr>
        <p:spPr>
          <a:xfrm>
            <a:off x="3854939" y="9445169"/>
            <a:ext cx="2949000" cy="4971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GB"/>
              <a:pPr marL="0" lvl="0" indent="0">
                <a:spcBef>
                  <a:spcPts val="0"/>
                </a:spcBef>
                <a:spcAft>
                  <a:spcPts val="0"/>
                </a:spcAft>
                <a:buClr>
                  <a:schemeClr val="dk1"/>
                </a:buClr>
                <a:buSzPts val="1200"/>
                <a:buFont typeface="Calibri"/>
                <a:buNone/>
              </a:pPr>
              <a:t>13</a:t>
            </a:fld>
            <a:endParaRPr/>
          </a:p>
        </p:txBody>
      </p:sp>
    </p:spTree>
    <p:extLst>
      <p:ext uri="{BB962C8B-B14F-4D97-AF65-F5344CB8AC3E}">
        <p14:creationId xmlns:p14="http://schemas.microsoft.com/office/powerpoint/2010/main" val="3428419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Shape 792"/>
          <p:cNvSpPr>
            <a:spLocks noGrp="1" noRot="1" noChangeAspect="1"/>
          </p:cNvSpPr>
          <p:nvPr>
            <p:ph type="sldImg" idx="2"/>
          </p:nvPr>
        </p:nvSpPr>
        <p:spPr>
          <a:xfrm>
            <a:off x="917575"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3" name="Shape 793"/>
          <p:cNvSpPr txBox="1">
            <a:spLocks noGrp="1"/>
          </p:cNvSpPr>
          <p:nvPr>
            <p:ph type="body" idx="1"/>
          </p:nvPr>
        </p:nvSpPr>
        <p:spPr>
          <a:xfrm>
            <a:off x="680560" y="4723448"/>
            <a:ext cx="5444400" cy="447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794" name="Shape 794"/>
          <p:cNvSpPr txBox="1">
            <a:spLocks noGrp="1"/>
          </p:cNvSpPr>
          <p:nvPr>
            <p:ph type="sldNum" idx="12"/>
          </p:nvPr>
        </p:nvSpPr>
        <p:spPr>
          <a:xfrm>
            <a:off x="3854932" y="9445169"/>
            <a:ext cx="2949000" cy="4971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GB"/>
              <a:t> </a:t>
            </a:r>
            <a:endParaRPr sz="1200" b="0" i="0" u="none" strike="noStrike" cap="none"/>
          </a:p>
        </p:txBody>
      </p:sp>
    </p:spTree>
    <p:extLst>
      <p:ext uri="{BB962C8B-B14F-4D97-AF65-F5344CB8AC3E}">
        <p14:creationId xmlns:p14="http://schemas.microsoft.com/office/powerpoint/2010/main" val="531137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Shape 815"/>
          <p:cNvSpPr>
            <a:spLocks noGrp="1" noRot="1" noChangeAspect="1"/>
          </p:cNvSpPr>
          <p:nvPr>
            <p:ph type="sldImg" idx="2"/>
          </p:nvPr>
        </p:nvSpPr>
        <p:spPr>
          <a:xfrm>
            <a:off x="9175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6" name="Shape 816"/>
          <p:cNvSpPr txBox="1">
            <a:spLocks noGrp="1"/>
          </p:cNvSpPr>
          <p:nvPr>
            <p:ph type="body" idx="1"/>
          </p:nvPr>
        </p:nvSpPr>
        <p:spPr>
          <a:xfrm>
            <a:off x="680562" y="4723448"/>
            <a:ext cx="5444400" cy="447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817" name="Shape 817"/>
          <p:cNvSpPr txBox="1">
            <a:spLocks noGrp="1"/>
          </p:cNvSpPr>
          <p:nvPr>
            <p:ph type="sldNum" idx="12"/>
          </p:nvPr>
        </p:nvSpPr>
        <p:spPr>
          <a:xfrm>
            <a:off x="3854939" y="9445169"/>
            <a:ext cx="2949000" cy="4971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GB"/>
              <a:pPr marL="0" lvl="0" indent="0" rtl="0">
                <a:spcBef>
                  <a:spcPts val="0"/>
                </a:spcBef>
                <a:spcAft>
                  <a:spcPts val="0"/>
                </a:spcAft>
                <a:buClr>
                  <a:srgbClr val="000000"/>
                </a:buClr>
                <a:buFont typeface="Arial"/>
                <a:buNone/>
              </a:pPr>
              <a:t>15</a:t>
            </a:fld>
            <a:endParaRPr/>
          </a:p>
        </p:txBody>
      </p:sp>
    </p:spTree>
    <p:extLst>
      <p:ext uri="{BB962C8B-B14F-4D97-AF65-F5344CB8AC3E}">
        <p14:creationId xmlns:p14="http://schemas.microsoft.com/office/powerpoint/2010/main" val="2703588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Shape 829"/>
          <p:cNvSpPr>
            <a:spLocks noGrp="1" noRot="1" noChangeAspect="1"/>
          </p:cNvSpPr>
          <p:nvPr>
            <p:ph type="sldImg" idx="2"/>
          </p:nvPr>
        </p:nvSpPr>
        <p:spPr>
          <a:xfrm>
            <a:off x="917575"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0" name="Shape 830"/>
          <p:cNvSpPr txBox="1">
            <a:spLocks noGrp="1"/>
          </p:cNvSpPr>
          <p:nvPr>
            <p:ph type="body" idx="1"/>
          </p:nvPr>
        </p:nvSpPr>
        <p:spPr>
          <a:xfrm>
            <a:off x="680560" y="4723448"/>
            <a:ext cx="5444400" cy="4474800"/>
          </a:xfrm>
          <a:prstGeom prst="rect">
            <a:avLst/>
          </a:prstGeom>
          <a:noFill/>
          <a:ln>
            <a:noFill/>
          </a:ln>
        </p:spPr>
        <p:txBody>
          <a:bodyPr spcFirstLastPara="1" wrap="square" lIns="91425" tIns="91425" rIns="91425" bIns="91425" anchor="t" anchorCtr="0">
            <a:noAutofit/>
          </a:bodyPr>
          <a:lstStyle/>
          <a:p>
            <a:pPr marL="0" marR="0" lvl="0" indent="0" algn="l" rtl="0">
              <a:lnSpc>
                <a:spcPct val="116666"/>
              </a:lnSpc>
              <a:spcBef>
                <a:spcPts val="0"/>
              </a:spcBef>
              <a:spcAft>
                <a:spcPts val="0"/>
              </a:spcAft>
              <a:buClr>
                <a:schemeClr val="dk1"/>
              </a:buClr>
              <a:buSzPts val="1400"/>
              <a:buFont typeface="Arial" pitchFamily="34" charset="0"/>
              <a:buNone/>
            </a:pPr>
            <a:endParaRPr sz="1200" b="0" i="0" u="none" strike="noStrike" cap="none" dirty="0">
              <a:solidFill>
                <a:schemeClr val="dk1"/>
              </a:solidFill>
              <a:latin typeface="Calibri"/>
              <a:ea typeface="Calibri"/>
              <a:cs typeface="Calibri"/>
              <a:sym typeface="Calibri"/>
            </a:endParaRPr>
          </a:p>
        </p:txBody>
      </p:sp>
      <p:sp>
        <p:nvSpPr>
          <p:cNvPr id="831" name="Shape 831"/>
          <p:cNvSpPr txBox="1">
            <a:spLocks noGrp="1"/>
          </p:cNvSpPr>
          <p:nvPr>
            <p:ph type="sldNum" idx="12"/>
          </p:nvPr>
        </p:nvSpPr>
        <p:spPr>
          <a:xfrm>
            <a:off x="3854931" y="9445169"/>
            <a:ext cx="2949000" cy="4971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ts val="1400"/>
                <a:buFont typeface="Arial"/>
                <a:buNone/>
              </a:pPr>
              <a:t>16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65508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Shape 839"/>
          <p:cNvSpPr>
            <a:spLocks noGrp="1" noRot="1" noChangeAspect="1"/>
          </p:cNvSpPr>
          <p:nvPr>
            <p:ph type="sldImg" idx="2"/>
          </p:nvPr>
        </p:nvSpPr>
        <p:spPr>
          <a:xfrm>
            <a:off x="917575"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0" name="Shape 840"/>
          <p:cNvSpPr txBox="1">
            <a:spLocks noGrp="1"/>
          </p:cNvSpPr>
          <p:nvPr>
            <p:ph type="body" idx="1"/>
          </p:nvPr>
        </p:nvSpPr>
        <p:spPr>
          <a:xfrm>
            <a:off x="680560" y="4723448"/>
            <a:ext cx="5444400" cy="4474800"/>
          </a:xfrm>
          <a:prstGeom prst="rect">
            <a:avLst/>
          </a:prstGeom>
          <a:noFill/>
          <a:ln>
            <a:noFill/>
          </a:ln>
        </p:spPr>
        <p:txBody>
          <a:bodyPr spcFirstLastPara="1" wrap="square" lIns="91425" tIns="91425" rIns="91425" bIns="91425" anchor="t" anchorCtr="0">
            <a:noAutofit/>
          </a:bodyPr>
          <a:lstStyle/>
          <a:p>
            <a:pPr marL="0" lvl="0" indent="0" rtl="0">
              <a:lnSpc>
                <a:spcPct val="114000"/>
              </a:lnSpc>
              <a:spcBef>
                <a:spcPts val="0"/>
              </a:spcBef>
              <a:spcAft>
                <a:spcPts val="0"/>
              </a:spcAft>
              <a:buClr>
                <a:schemeClr val="dk1"/>
              </a:buClr>
              <a:buSzPts val="1100"/>
              <a:buFont typeface="Arial"/>
              <a:buNone/>
            </a:pPr>
            <a:r>
              <a:rPr lang="en-GB" sz="1800" dirty="0" smtClean="0">
                <a:solidFill>
                  <a:srgbClr val="262626"/>
                </a:solidFill>
                <a:latin typeface="Arial"/>
                <a:ea typeface="Arial"/>
                <a:cs typeface="Arial"/>
                <a:sym typeface="Arial"/>
              </a:rPr>
              <a:t>Translation </a:t>
            </a:r>
            <a:r>
              <a:rPr lang="en-GB" sz="1800" dirty="0">
                <a:solidFill>
                  <a:srgbClr val="262626"/>
                </a:solidFill>
                <a:latin typeface="Arial"/>
                <a:ea typeface="Arial"/>
                <a:cs typeface="Arial"/>
                <a:sym typeface="Arial"/>
              </a:rPr>
              <a:t>and localisation ensure uptake by non English speaker clinicians and adoption of the products in the longer term</a:t>
            </a:r>
            <a:r>
              <a:rPr lang="en-GB" sz="2000" dirty="0" smtClean="0">
                <a:latin typeface="Arial"/>
                <a:ea typeface="Arial"/>
                <a:cs typeface="Arial"/>
                <a:sym typeface="Arial"/>
              </a:rPr>
              <a:t>.</a:t>
            </a:r>
            <a:endParaRPr lang="ka-GE" sz="2000" dirty="0" smtClean="0">
              <a:latin typeface="Arial"/>
              <a:ea typeface="Arial"/>
              <a:cs typeface="Arial"/>
              <a:sym typeface="Arial"/>
            </a:endParaRPr>
          </a:p>
          <a:p>
            <a:pPr marL="0" lvl="0" indent="0" rtl="0">
              <a:lnSpc>
                <a:spcPct val="114000"/>
              </a:lnSpc>
              <a:spcBef>
                <a:spcPts val="0"/>
              </a:spcBef>
              <a:spcAft>
                <a:spcPts val="0"/>
              </a:spcAft>
              <a:buClr>
                <a:schemeClr val="dk1"/>
              </a:buClr>
              <a:buSzPts val="1100"/>
              <a:buFont typeface="Arial"/>
              <a:buNone/>
            </a:pPr>
            <a:endParaRPr lang="ka-GE" sz="2000" b="0" i="0" u="none" strike="noStrike" cap="none" dirty="0" smtClean="0">
              <a:solidFill>
                <a:schemeClr val="dk1"/>
              </a:solidFill>
              <a:latin typeface="Calibri"/>
              <a:ea typeface="Calibri"/>
              <a:cs typeface="Arial"/>
              <a:sym typeface="Arial"/>
            </a:endParaRPr>
          </a:p>
          <a:p>
            <a:pPr marL="0" lvl="0" indent="0" rtl="0">
              <a:lnSpc>
                <a:spcPct val="114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p:txBody>
      </p:sp>
      <p:sp>
        <p:nvSpPr>
          <p:cNvPr id="841" name="Shape 841"/>
          <p:cNvSpPr txBox="1">
            <a:spLocks noGrp="1"/>
          </p:cNvSpPr>
          <p:nvPr>
            <p:ph type="sldNum" idx="12"/>
          </p:nvPr>
        </p:nvSpPr>
        <p:spPr>
          <a:xfrm>
            <a:off x="3854932" y="9445169"/>
            <a:ext cx="2949000" cy="4971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ts val="1400"/>
                <a:buFont typeface="Arial"/>
                <a:buNone/>
              </a:pPr>
              <a:t>17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30938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Shape 849"/>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0" name="Shape 850"/>
          <p:cNvSpPr txBox="1">
            <a:spLocks noGrp="1"/>
          </p:cNvSpPr>
          <p:nvPr>
            <p:ph type="body" idx="1"/>
          </p:nvPr>
        </p:nvSpPr>
        <p:spPr>
          <a:xfrm>
            <a:off x="685802" y="4343401"/>
            <a:ext cx="5486400" cy="4114800"/>
          </a:xfrm>
          <a:prstGeom prst="rect">
            <a:avLst/>
          </a:prstGeom>
          <a:noFill/>
          <a:ln>
            <a:noFill/>
          </a:ln>
        </p:spPr>
        <p:txBody>
          <a:bodyPr spcFirstLastPara="1" wrap="square" lIns="91425" tIns="91425" rIns="91425" bIns="91425" anchor="ctr" anchorCtr="0">
            <a:noAutofit/>
          </a:bodyPr>
          <a:lstStyle/>
          <a:p>
            <a:pPr marL="114300" lvl="0" indent="0" rtl="0">
              <a:spcBef>
                <a:spcPts val="600"/>
              </a:spcBef>
              <a:spcAft>
                <a:spcPts val="0"/>
              </a:spcAft>
              <a:buClr>
                <a:srgbClr val="666666"/>
              </a:buClr>
              <a:buSzPts val="1800"/>
              <a:buFont typeface="Arial"/>
              <a:buNone/>
            </a:pPr>
            <a:r>
              <a:rPr lang="en-GB" sz="1800">
                <a:solidFill>
                  <a:srgbClr val="3F3F3F"/>
                </a:solidFill>
                <a:highlight>
                  <a:schemeClr val="lt1"/>
                </a:highlight>
                <a:latin typeface="Arial"/>
                <a:ea typeface="Arial"/>
                <a:cs typeface="Arial"/>
                <a:sym typeface="Arial"/>
              </a:rPr>
              <a:t>To increase uptake of the initiative, BMJ runs several outreach and engagement activities</a:t>
            </a:r>
            <a:endParaRPr sz="1200" b="0" i="0" u="none" strike="noStrike" cap="none">
              <a:solidFill>
                <a:schemeClr val="dk1"/>
              </a:solidFill>
              <a:latin typeface="Calibri"/>
              <a:ea typeface="Calibri"/>
              <a:cs typeface="Calibri"/>
              <a:sym typeface="Calibri"/>
            </a:endParaRPr>
          </a:p>
        </p:txBody>
      </p:sp>
      <p:sp>
        <p:nvSpPr>
          <p:cNvPr id="851" name="Shape 851"/>
          <p:cNvSpPr txBox="1">
            <a:spLocks noGrp="1"/>
          </p:cNvSpPr>
          <p:nvPr>
            <p:ph type="sldNum" idx="12"/>
          </p:nvPr>
        </p:nvSpPr>
        <p:spPr>
          <a:xfrm>
            <a:off x="3884620" y="8685213"/>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ts val="1400"/>
                <a:buFont typeface="Arial"/>
                <a:buNone/>
              </a:pPr>
              <a:t>18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75221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Shape 860"/>
          <p:cNvSpPr>
            <a:spLocks noGrp="1" noRot="1" noChangeAspect="1"/>
          </p:cNvSpPr>
          <p:nvPr>
            <p:ph type="sldImg" idx="2"/>
          </p:nvPr>
        </p:nvSpPr>
        <p:spPr>
          <a:xfrm>
            <a:off x="9175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1" name="Shape 861"/>
          <p:cNvSpPr txBox="1">
            <a:spLocks noGrp="1"/>
          </p:cNvSpPr>
          <p:nvPr>
            <p:ph type="body" idx="1"/>
          </p:nvPr>
        </p:nvSpPr>
        <p:spPr>
          <a:xfrm>
            <a:off x="680562" y="4723448"/>
            <a:ext cx="5444400" cy="447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862" name="Shape 862"/>
          <p:cNvSpPr txBox="1">
            <a:spLocks noGrp="1"/>
          </p:cNvSpPr>
          <p:nvPr>
            <p:ph type="sldNum" idx="12"/>
          </p:nvPr>
        </p:nvSpPr>
        <p:spPr>
          <a:xfrm>
            <a:off x="3854939" y="9445169"/>
            <a:ext cx="2949000" cy="4971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ts val="1400"/>
                <a:buFont typeface="Arial"/>
                <a:buNone/>
              </a:pPr>
              <a:t>19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532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Shape 6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8" name="Shape 6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262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Shape 872"/>
          <p:cNvSpPr>
            <a:spLocks noGrp="1" noRot="1" noChangeAspect="1"/>
          </p:cNvSpPr>
          <p:nvPr>
            <p:ph type="sldImg" idx="2"/>
          </p:nvPr>
        </p:nvSpPr>
        <p:spPr>
          <a:xfrm>
            <a:off x="917575"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3" name="Shape 873"/>
          <p:cNvSpPr txBox="1">
            <a:spLocks noGrp="1"/>
          </p:cNvSpPr>
          <p:nvPr>
            <p:ph type="body" idx="1"/>
          </p:nvPr>
        </p:nvSpPr>
        <p:spPr>
          <a:xfrm>
            <a:off x="680560" y="4723448"/>
            <a:ext cx="5444400" cy="447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400"/>
              <a:buFont typeface="Calibri"/>
              <a:buNone/>
            </a:pPr>
            <a:r>
              <a:rPr lang="en-GB" sz="1200" b="0" i="0" u="none" strike="noStrike" cap="none">
                <a:solidFill>
                  <a:schemeClr val="dk1"/>
                </a:solidFill>
                <a:latin typeface="Calibri"/>
                <a:ea typeface="Calibri"/>
                <a:cs typeface="Calibri"/>
                <a:sym typeface="Calibri"/>
              </a:rPr>
              <a:t>The aim of competition was to support engagement with BMJ Learning Course</a:t>
            </a: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400"/>
              <a:buFont typeface="Calibri"/>
              <a:buNone/>
            </a:pPr>
            <a:r>
              <a:rPr lang="en-GB" sz="1200" b="0" i="0" u="none" strike="noStrike" cap="none">
                <a:solidFill>
                  <a:schemeClr val="dk1"/>
                </a:solidFill>
                <a:latin typeface="Calibri"/>
                <a:ea typeface="Calibri"/>
                <a:cs typeface="Calibri"/>
                <a:sym typeface="Calibri"/>
              </a:rPr>
              <a:t>Promoted on the BMJ Learning homepage, BMJ Hub and ongoing emails</a:t>
            </a: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400"/>
              <a:buFont typeface="Calibri"/>
              <a:buNone/>
            </a:pPr>
            <a:r>
              <a:rPr lang="en-GB" sz="1200" b="0" i="0" u="none" strike="noStrike" cap="none">
                <a:solidFill>
                  <a:schemeClr val="dk1"/>
                </a:solidFill>
                <a:latin typeface="Calibri"/>
                <a:ea typeface="Calibri"/>
                <a:cs typeface="Calibri"/>
                <a:sym typeface="Calibri"/>
              </a:rPr>
              <a:t>We had a great response as over 600 modules were completed during the month alone. </a:t>
            </a: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400"/>
              <a:buFont typeface="Calibri"/>
              <a:buNone/>
            </a:pPr>
            <a:r>
              <a:rPr lang="en-GB" sz="1200" b="0" i="0" u="none" strike="noStrike" cap="none">
                <a:solidFill>
                  <a:schemeClr val="dk1"/>
                </a:solidFill>
                <a:latin typeface="Calibri"/>
                <a:ea typeface="Calibri"/>
                <a:cs typeface="Calibri"/>
                <a:sym typeface="Calibri"/>
              </a:rPr>
              <a:t>I am pleased to say that we have selected 2 winners who completed the courses and submitted a short summary of how it has had a positive impact on their practice. These two individuals will be joining BMJ and other international groups our the International Quality Forum in Malaysia this week.</a:t>
            </a: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874" name="Shape 874"/>
          <p:cNvSpPr txBox="1">
            <a:spLocks noGrp="1"/>
          </p:cNvSpPr>
          <p:nvPr>
            <p:ph type="sldNum" idx="12"/>
          </p:nvPr>
        </p:nvSpPr>
        <p:spPr>
          <a:xfrm>
            <a:off x="3854931" y="9445169"/>
            <a:ext cx="2949000" cy="4971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46695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Shape 883"/>
          <p:cNvSpPr>
            <a:spLocks noGrp="1" noRot="1" noChangeAspect="1"/>
          </p:cNvSpPr>
          <p:nvPr>
            <p:ph type="sldImg" idx="2"/>
          </p:nvPr>
        </p:nvSpPr>
        <p:spPr>
          <a:xfrm>
            <a:off x="917575"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4" name="Shape 884"/>
          <p:cNvSpPr txBox="1">
            <a:spLocks noGrp="1"/>
          </p:cNvSpPr>
          <p:nvPr>
            <p:ph type="body" idx="1"/>
          </p:nvPr>
        </p:nvSpPr>
        <p:spPr>
          <a:xfrm>
            <a:off x="680560" y="4723448"/>
            <a:ext cx="5444400" cy="447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a:p>
            <a:pPr marL="114300" lvl="0" indent="0" rtl="0">
              <a:lnSpc>
                <a:spcPct val="115000"/>
              </a:lnSpc>
              <a:spcBef>
                <a:spcPts val="0"/>
              </a:spcBef>
              <a:spcAft>
                <a:spcPts val="0"/>
              </a:spcAft>
              <a:buClr>
                <a:schemeClr val="dk1"/>
              </a:buClr>
              <a:buSzPts val="1800"/>
              <a:buFont typeface="Arial"/>
              <a:buNone/>
            </a:pPr>
            <a:r>
              <a:rPr lang="en-GB" sz="1600" dirty="0">
                <a:solidFill>
                  <a:srgbClr val="3F3F3F"/>
                </a:solidFill>
                <a:highlight>
                  <a:schemeClr val="lt1"/>
                </a:highlight>
                <a:latin typeface="Arial"/>
                <a:ea typeface="Arial"/>
                <a:cs typeface="Arial"/>
                <a:sym typeface="Arial"/>
              </a:rPr>
              <a:t>Case studies show how large Infectious Disease Hospitals networks successfully leveraged BMJ resources  to develop protocols and guidelines to detect and report select agents</a:t>
            </a:r>
            <a:r>
              <a:rPr lang="en-GB" sz="1600" dirty="0" smtClean="0">
                <a:solidFill>
                  <a:srgbClr val="3F3F3F"/>
                </a:solidFill>
                <a:highlight>
                  <a:schemeClr val="lt1"/>
                </a:highlight>
                <a:latin typeface="Arial"/>
                <a:ea typeface="Arial"/>
                <a:cs typeface="Arial"/>
                <a:sym typeface="Arial"/>
              </a:rPr>
              <a:t>.</a:t>
            </a:r>
            <a:endParaRPr sz="1600" dirty="0">
              <a:solidFill>
                <a:srgbClr val="3F3F3F"/>
              </a:solidFill>
              <a:highlight>
                <a:schemeClr val="lt1"/>
              </a:highlight>
              <a:latin typeface="Arial"/>
              <a:ea typeface="Arial"/>
              <a:cs typeface="Arial"/>
              <a:sym typeface="Arial"/>
            </a:endParaRPr>
          </a:p>
        </p:txBody>
      </p:sp>
      <p:sp>
        <p:nvSpPr>
          <p:cNvPr id="885" name="Shape 885"/>
          <p:cNvSpPr txBox="1">
            <a:spLocks noGrp="1"/>
          </p:cNvSpPr>
          <p:nvPr>
            <p:ph type="sldNum" idx="12"/>
          </p:nvPr>
        </p:nvSpPr>
        <p:spPr>
          <a:xfrm>
            <a:off x="3854931" y="9445169"/>
            <a:ext cx="2949000" cy="4971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710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Shape 894"/>
          <p:cNvSpPr>
            <a:spLocks noGrp="1" noRot="1" noChangeAspect="1"/>
          </p:cNvSpPr>
          <p:nvPr>
            <p:ph type="sldImg" idx="2"/>
          </p:nvPr>
        </p:nvSpPr>
        <p:spPr>
          <a:xfrm>
            <a:off x="917575"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5" name="Shape 895"/>
          <p:cNvSpPr txBox="1">
            <a:spLocks noGrp="1"/>
          </p:cNvSpPr>
          <p:nvPr>
            <p:ph type="body" idx="1"/>
          </p:nvPr>
        </p:nvSpPr>
        <p:spPr>
          <a:xfrm>
            <a:off x="680560" y="4723448"/>
            <a:ext cx="5444400" cy="4474800"/>
          </a:xfrm>
          <a:prstGeom prst="rect">
            <a:avLst/>
          </a:prstGeom>
        </p:spPr>
        <p:txBody>
          <a:bodyPr spcFirstLastPara="1" wrap="square" lIns="91425" tIns="91425" rIns="91425" bIns="91425" anchor="t" anchorCtr="0">
            <a:noAutofit/>
          </a:bodyPr>
          <a:lstStyle/>
          <a:p>
            <a:pPr marL="457200" lvl="0" indent="-298450" rtl="0">
              <a:lnSpc>
                <a:spcPct val="115000"/>
              </a:lnSpc>
              <a:spcBef>
                <a:spcPts val="0"/>
              </a:spcBef>
              <a:spcAft>
                <a:spcPts val="0"/>
              </a:spcAft>
              <a:buClr>
                <a:srgbClr val="006AB0"/>
              </a:buClr>
              <a:buSzPts val="1100"/>
              <a:buFont typeface="Calibri"/>
              <a:buChar char="●"/>
            </a:pPr>
            <a:r>
              <a:rPr lang="en-GB" sz="1100" b="1" i="1" dirty="0">
                <a:solidFill>
                  <a:srgbClr val="666666"/>
                </a:solidFill>
              </a:rPr>
              <a:t>Ensure financial viability</a:t>
            </a:r>
            <a:r>
              <a:rPr lang="en-GB" sz="1100" dirty="0">
                <a:solidFill>
                  <a:srgbClr val="666666"/>
                </a:solidFill>
              </a:rPr>
              <a:t> by providing GDP pricing upon transition to local funding models; we also seek complementary funding sources </a:t>
            </a:r>
            <a:endParaRPr sz="1100" dirty="0">
              <a:solidFill>
                <a:srgbClr val="666666"/>
              </a:solidFill>
            </a:endParaRPr>
          </a:p>
          <a:p>
            <a:pPr marL="0" lvl="0" indent="0" rtl="0">
              <a:lnSpc>
                <a:spcPct val="115000"/>
              </a:lnSpc>
              <a:spcBef>
                <a:spcPts val="0"/>
              </a:spcBef>
              <a:spcAft>
                <a:spcPts val="0"/>
              </a:spcAft>
              <a:buClr>
                <a:schemeClr val="dk1"/>
              </a:buClr>
              <a:buSzPts val="1100"/>
              <a:buFont typeface="Arial"/>
              <a:buNone/>
            </a:pPr>
            <a:endParaRPr sz="1100" dirty="0">
              <a:solidFill>
                <a:srgbClr val="666666"/>
              </a:solidFill>
            </a:endParaRPr>
          </a:p>
          <a:p>
            <a:pPr marL="457200" lvl="0" indent="-298450" rtl="0">
              <a:lnSpc>
                <a:spcPct val="115000"/>
              </a:lnSpc>
              <a:spcBef>
                <a:spcPts val="0"/>
              </a:spcBef>
              <a:spcAft>
                <a:spcPts val="0"/>
              </a:spcAft>
              <a:buClr>
                <a:srgbClr val="006AB0"/>
              </a:buClr>
              <a:buSzPts val="1100"/>
              <a:buFont typeface="Calibri"/>
              <a:buChar char="●"/>
            </a:pPr>
            <a:r>
              <a:rPr lang="en-GB" sz="1100" b="1" i="1" dirty="0">
                <a:solidFill>
                  <a:srgbClr val="666666"/>
                </a:solidFill>
              </a:rPr>
              <a:t>Political buy-in and support.</a:t>
            </a:r>
            <a:r>
              <a:rPr lang="en-GB" sz="1100" dirty="0">
                <a:solidFill>
                  <a:srgbClr val="666666"/>
                </a:solidFill>
              </a:rPr>
              <a:t> BMJ aims to obtain policy level support and commitment by ensuring effective engagement, consultation and involvement of relevant Ministries of each country - for example through the establishment of a joint Working Group, signing Project Charters and MOUs, and by seeking  input into programme design and implementation plans </a:t>
            </a:r>
            <a:endParaRPr sz="1100" dirty="0">
              <a:solidFill>
                <a:srgbClr val="666666"/>
              </a:solidFill>
            </a:endParaRPr>
          </a:p>
          <a:p>
            <a:pPr marL="0" lvl="0" indent="0" rtl="0">
              <a:lnSpc>
                <a:spcPct val="115000"/>
              </a:lnSpc>
              <a:spcBef>
                <a:spcPts val="0"/>
              </a:spcBef>
              <a:spcAft>
                <a:spcPts val="0"/>
              </a:spcAft>
              <a:buClr>
                <a:schemeClr val="dk1"/>
              </a:buClr>
              <a:buSzPts val="1100"/>
              <a:buFont typeface="Arial"/>
              <a:buNone/>
            </a:pPr>
            <a:endParaRPr sz="1100" dirty="0">
              <a:solidFill>
                <a:srgbClr val="666666"/>
              </a:solidFill>
            </a:endParaRPr>
          </a:p>
          <a:p>
            <a:pPr marL="457200" lvl="0" indent="-298450" rtl="0">
              <a:lnSpc>
                <a:spcPct val="115000"/>
              </a:lnSpc>
              <a:spcBef>
                <a:spcPts val="0"/>
              </a:spcBef>
              <a:spcAft>
                <a:spcPts val="0"/>
              </a:spcAft>
              <a:buClr>
                <a:srgbClr val="006AB0"/>
              </a:buClr>
              <a:buSzPts val="1100"/>
              <a:buFont typeface="Calibri"/>
              <a:buChar char="●"/>
            </a:pPr>
            <a:r>
              <a:rPr lang="en-GB" sz="1100" b="1" i="1" dirty="0">
                <a:solidFill>
                  <a:srgbClr val="666666"/>
                </a:solidFill>
              </a:rPr>
              <a:t>Accreditation </a:t>
            </a:r>
            <a:r>
              <a:rPr lang="en-GB" sz="1100" dirty="0">
                <a:solidFill>
                  <a:srgbClr val="666666"/>
                </a:solidFill>
              </a:rPr>
              <a:t> through development of relationships with Ministry of Health and other key stakeholders e.g. medical associations and accreditation bodies to accept and accredit BMJ content for CME/CPD, which we know is a critical driver for adoption amongst clinicians</a:t>
            </a:r>
            <a:endParaRPr sz="1100" dirty="0">
              <a:solidFill>
                <a:srgbClr val="666666"/>
              </a:solidFill>
            </a:endParaRPr>
          </a:p>
          <a:p>
            <a:pPr marL="0" lvl="0" indent="0" rtl="0">
              <a:lnSpc>
                <a:spcPct val="115000"/>
              </a:lnSpc>
              <a:spcBef>
                <a:spcPts val="0"/>
              </a:spcBef>
              <a:spcAft>
                <a:spcPts val="0"/>
              </a:spcAft>
              <a:buClr>
                <a:schemeClr val="dk1"/>
              </a:buClr>
              <a:buSzPts val="1100"/>
              <a:buFont typeface="Arial"/>
              <a:buNone/>
            </a:pPr>
            <a:endParaRPr sz="1100" dirty="0">
              <a:solidFill>
                <a:srgbClr val="666666"/>
              </a:solidFill>
            </a:endParaRPr>
          </a:p>
          <a:p>
            <a:pPr marL="457200" lvl="0" indent="-298450" rtl="0">
              <a:lnSpc>
                <a:spcPct val="115000"/>
              </a:lnSpc>
              <a:spcBef>
                <a:spcPts val="0"/>
              </a:spcBef>
              <a:spcAft>
                <a:spcPts val="0"/>
              </a:spcAft>
              <a:buClr>
                <a:srgbClr val="006AB0"/>
              </a:buClr>
              <a:buSzPts val="1100"/>
              <a:buFont typeface="Calibri"/>
              <a:buChar char="●"/>
            </a:pPr>
            <a:r>
              <a:rPr lang="en-GB" sz="1100" b="1" i="1" dirty="0">
                <a:solidFill>
                  <a:srgbClr val="666666"/>
                </a:solidFill>
              </a:rPr>
              <a:t>Institutionalisation and integration</a:t>
            </a:r>
            <a:r>
              <a:rPr lang="en-GB" sz="1100" dirty="0">
                <a:solidFill>
                  <a:srgbClr val="666666"/>
                </a:solidFill>
              </a:rPr>
              <a:t> to support sustainability and use: medical school curricula mapping against BMJ Best Practice and BMJ Learning to assist with teaching and integration into medical schools to ensure future healthcare workforce is appropriately trained; Integration into clinical workflows</a:t>
            </a:r>
            <a:endParaRPr sz="1100" dirty="0">
              <a:solidFill>
                <a:srgbClr val="666666"/>
              </a:solidFill>
            </a:endParaRPr>
          </a:p>
          <a:p>
            <a:pPr marL="0" lvl="0" indent="0" rtl="0">
              <a:lnSpc>
                <a:spcPct val="115000"/>
              </a:lnSpc>
              <a:spcBef>
                <a:spcPts val="0"/>
              </a:spcBef>
              <a:spcAft>
                <a:spcPts val="0"/>
              </a:spcAft>
              <a:buClr>
                <a:schemeClr val="dk1"/>
              </a:buClr>
              <a:buSzPts val="1100"/>
              <a:buFont typeface="Arial"/>
              <a:buNone/>
            </a:pPr>
            <a:endParaRPr sz="1100" dirty="0">
              <a:solidFill>
                <a:srgbClr val="666666"/>
              </a:solidFill>
            </a:endParaRPr>
          </a:p>
          <a:p>
            <a:pPr marL="457200" lvl="0" indent="-298450" rtl="0">
              <a:lnSpc>
                <a:spcPct val="115000"/>
              </a:lnSpc>
              <a:spcBef>
                <a:spcPts val="0"/>
              </a:spcBef>
              <a:spcAft>
                <a:spcPts val="0"/>
              </a:spcAft>
              <a:buClr>
                <a:srgbClr val="006AB0"/>
              </a:buClr>
              <a:buSzPts val="1100"/>
              <a:buFont typeface="Calibri"/>
              <a:buChar char="●"/>
            </a:pPr>
            <a:r>
              <a:rPr lang="en-GB" sz="1100" b="1" i="1" dirty="0">
                <a:solidFill>
                  <a:srgbClr val="666666"/>
                </a:solidFill>
              </a:rPr>
              <a:t>Relevant content. </a:t>
            </a:r>
            <a:r>
              <a:rPr lang="en-GB" sz="1100" dirty="0">
                <a:solidFill>
                  <a:srgbClr val="666666"/>
                </a:solidFill>
              </a:rPr>
              <a:t>Although the programme is focused on Select Agents, BMJ makes available all of our decision support and learning content to users, to support clinical and country priorities more broadly - this covers 95% of the most commonly presented conditions across primary and secondary care.</a:t>
            </a:r>
            <a:endParaRPr sz="1100" dirty="0">
              <a:solidFill>
                <a:srgbClr val="666666"/>
              </a:solidFill>
            </a:endParaRPr>
          </a:p>
          <a:p>
            <a:pPr marL="0" lvl="0" indent="0" rtl="0">
              <a:lnSpc>
                <a:spcPct val="115000"/>
              </a:lnSpc>
              <a:spcBef>
                <a:spcPts val="0"/>
              </a:spcBef>
              <a:spcAft>
                <a:spcPts val="0"/>
              </a:spcAft>
              <a:buClr>
                <a:schemeClr val="dk1"/>
              </a:buClr>
              <a:buSzPts val="1100"/>
              <a:buFont typeface="Arial"/>
              <a:buNone/>
            </a:pPr>
            <a:endParaRPr sz="1100" dirty="0">
              <a:solidFill>
                <a:srgbClr val="666666"/>
              </a:solidFill>
            </a:endParaRPr>
          </a:p>
          <a:p>
            <a:pPr marL="457200" lvl="0" indent="-298450" rtl="0">
              <a:lnSpc>
                <a:spcPct val="115000"/>
              </a:lnSpc>
              <a:spcBef>
                <a:spcPts val="0"/>
              </a:spcBef>
              <a:spcAft>
                <a:spcPts val="0"/>
              </a:spcAft>
              <a:buClr>
                <a:srgbClr val="006AB0"/>
              </a:buClr>
              <a:buSzPts val="1100"/>
              <a:buFont typeface="Calibri"/>
              <a:buChar char="●"/>
            </a:pPr>
            <a:r>
              <a:rPr lang="en-GB" sz="1100" b="1" i="1" dirty="0">
                <a:solidFill>
                  <a:srgbClr val="666666"/>
                </a:solidFill>
              </a:rPr>
              <a:t>Advocacy.</a:t>
            </a:r>
            <a:r>
              <a:rPr lang="en-GB" sz="1100" dirty="0">
                <a:solidFill>
                  <a:srgbClr val="666666"/>
                </a:solidFill>
              </a:rPr>
              <a:t> BMJ cultivates in-country advocates / champions to provide long-term advocacy for the ongoing use and adoption of materials; we recruit in-country clinical experts as authors, peer reviewers and contributors to increase local credibility, and increase the  likelihood of long-term adoption and usage</a:t>
            </a:r>
            <a:endParaRPr sz="1100" dirty="0">
              <a:solidFill>
                <a:srgbClr val="666666"/>
              </a:solidFill>
            </a:endParaRPr>
          </a:p>
          <a:p>
            <a:pPr marL="0" lvl="0" indent="0" rtl="0">
              <a:lnSpc>
                <a:spcPct val="115000"/>
              </a:lnSpc>
              <a:spcBef>
                <a:spcPts val="0"/>
              </a:spcBef>
              <a:spcAft>
                <a:spcPts val="0"/>
              </a:spcAft>
              <a:buClr>
                <a:schemeClr val="dk1"/>
              </a:buClr>
              <a:buSzPts val="1100"/>
              <a:buFont typeface="Arial"/>
              <a:buNone/>
            </a:pPr>
            <a:endParaRPr sz="1100" dirty="0">
              <a:solidFill>
                <a:srgbClr val="666666"/>
              </a:solidFill>
            </a:endParaRPr>
          </a:p>
          <a:p>
            <a:pPr marL="457200" lvl="0" indent="-298450" rtl="0">
              <a:lnSpc>
                <a:spcPct val="115000"/>
              </a:lnSpc>
              <a:spcBef>
                <a:spcPts val="0"/>
              </a:spcBef>
              <a:spcAft>
                <a:spcPts val="0"/>
              </a:spcAft>
              <a:buClr>
                <a:srgbClr val="006AB0"/>
              </a:buClr>
              <a:buSzPts val="1100"/>
              <a:buFont typeface="Calibri"/>
              <a:buChar char="●"/>
            </a:pPr>
            <a:r>
              <a:rPr lang="en-GB" sz="1100" b="1" i="1" dirty="0">
                <a:solidFill>
                  <a:srgbClr val="666666"/>
                </a:solidFill>
              </a:rPr>
              <a:t>Knowledge-sharing and dissemination.</a:t>
            </a:r>
            <a:r>
              <a:rPr lang="en-GB" sz="1100" dirty="0">
                <a:solidFill>
                  <a:srgbClr val="666666"/>
                </a:solidFill>
              </a:rPr>
              <a:t> The sharing of good practice and programme impacts can create a self-fulfilling cycle of ongoing adoption and interest in the programme. We disseminate programme benefits and impacts through: face to face training and online webinars; using regional and/or national events as a platform for dissemination and engagement; development of case studies and other materials to demonstrate value and impact, to encourage ongoing adoption.</a:t>
            </a:r>
            <a:endParaRPr sz="1100" dirty="0">
              <a:solidFill>
                <a:srgbClr val="666666"/>
              </a:solidFill>
            </a:endParaRPr>
          </a:p>
          <a:p>
            <a:pPr marL="0" lvl="0" indent="0" rtl="0">
              <a:lnSpc>
                <a:spcPct val="115000"/>
              </a:lnSpc>
              <a:spcBef>
                <a:spcPts val="0"/>
              </a:spcBef>
              <a:spcAft>
                <a:spcPts val="0"/>
              </a:spcAft>
              <a:buClr>
                <a:schemeClr val="dk1"/>
              </a:buClr>
              <a:buSzPts val="1100"/>
              <a:buFont typeface="Arial"/>
              <a:buNone/>
            </a:pPr>
            <a:endParaRPr sz="1100" dirty="0">
              <a:solidFill>
                <a:srgbClr val="666666"/>
              </a:solidFill>
            </a:endParaRPr>
          </a:p>
          <a:p>
            <a:pPr marL="457200" lvl="0" indent="-298450" rtl="0">
              <a:lnSpc>
                <a:spcPct val="115000"/>
              </a:lnSpc>
              <a:spcBef>
                <a:spcPts val="0"/>
              </a:spcBef>
              <a:spcAft>
                <a:spcPts val="0"/>
              </a:spcAft>
              <a:buClr>
                <a:srgbClr val="006AB0"/>
              </a:buClr>
              <a:buSzPts val="1100"/>
              <a:buFont typeface="Calibri"/>
              <a:buChar char="●"/>
            </a:pPr>
            <a:r>
              <a:rPr lang="en-GB" sz="1100" b="1" i="1" dirty="0">
                <a:solidFill>
                  <a:srgbClr val="666666"/>
                </a:solidFill>
              </a:rPr>
              <a:t>Post programme planning.</a:t>
            </a:r>
            <a:r>
              <a:rPr lang="en-GB" sz="1100" dirty="0">
                <a:solidFill>
                  <a:srgbClr val="666666"/>
                </a:solidFill>
              </a:rPr>
              <a:t> We develop an “after-project” vision and plan to ensure sustainability and appropriate transfer and ownership of responsibilities</a:t>
            </a:r>
            <a:endParaRPr sz="900" dirty="0">
              <a:latin typeface="Arial"/>
              <a:ea typeface="Arial"/>
              <a:cs typeface="Arial"/>
              <a:sym typeface="Arial"/>
            </a:endParaRPr>
          </a:p>
        </p:txBody>
      </p:sp>
      <p:sp>
        <p:nvSpPr>
          <p:cNvPr id="896" name="Shape 896"/>
          <p:cNvSpPr txBox="1">
            <a:spLocks noGrp="1"/>
          </p:cNvSpPr>
          <p:nvPr>
            <p:ph type="sldNum" idx="12"/>
          </p:nvPr>
        </p:nvSpPr>
        <p:spPr>
          <a:xfrm>
            <a:off x="3854932" y="9445169"/>
            <a:ext cx="2949000" cy="4971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GB"/>
              <a:pPr marL="0" lvl="0" indent="0" rtl="0">
                <a:spcBef>
                  <a:spcPts val="0"/>
                </a:spcBef>
                <a:spcAft>
                  <a:spcPts val="0"/>
                </a:spcAft>
                <a:buClr>
                  <a:srgbClr val="000000"/>
                </a:buClr>
                <a:buFont typeface="Arial"/>
                <a:buNone/>
              </a:pPr>
              <a:t>22</a:t>
            </a:fld>
            <a:endParaRPr/>
          </a:p>
        </p:txBody>
      </p:sp>
    </p:spTree>
    <p:extLst>
      <p:ext uri="{BB962C8B-B14F-4D97-AF65-F5344CB8AC3E}">
        <p14:creationId xmlns:p14="http://schemas.microsoft.com/office/powerpoint/2010/main" val="3153080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Shape 918"/>
          <p:cNvSpPr>
            <a:spLocks noGrp="1" noRot="1" noChangeAspect="1"/>
          </p:cNvSpPr>
          <p:nvPr>
            <p:ph type="sldImg" idx="2"/>
          </p:nvPr>
        </p:nvSpPr>
        <p:spPr>
          <a:xfrm>
            <a:off x="9175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9" name="Shape 919"/>
          <p:cNvSpPr txBox="1">
            <a:spLocks noGrp="1"/>
          </p:cNvSpPr>
          <p:nvPr>
            <p:ph type="body" idx="1"/>
          </p:nvPr>
        </p:nvSpPr>
        <p:spPr>
          <a:xfrm>
            <a:off x="680562" y="4723448"/>
            <a:ext cx="5444400" cy="447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rgbClr val="0070C0"/>
              </a:buClr>
              <a:buSzPts val="1800"/>
              <a:buFont typeface="Arial"/>
              <a:buNone/>
            </a:pPr>
            <a:r>
              <a:rPr lang="en-GB" sz="1100" i="1">
                <a:solidFill>
                  <a:srgbClr val="0070C0"/>
                </a:solidFill>
                <a:latin typeface="Arial"/>
                <a:ea typeface="Arial"/>
                <a:cs typeface="Arial"/>
                <a:sym typeface="Arial"/>
              </a:rPr>
              <a:t>Impacts</a:t>
            </a:r>
            <a:r>
              <a:rPr lang="en-GB" sz="1100">
                <a:solidFill>
                  <a:srgbClr val="222222"/>
                </a:solidFill>
                <a:latin typeface="Arial"/>
                <a:ea typeface="Arial"/>
                <a:cs typeface="Arial"/>
                <a:sym typeface="Arial"/>
              </a:rPr>
              <a:t>: </a:t>
            </a:r>
            <a:r>
              <a:rPr lang="en-GB" sz="1100">
                <a:solidFill>
                  <a:srgbClr val="57585A"/>
                </a:solidFill>
                <a:latin typeface="Arial"/>
                <a:ea typeface="Arial"/>
                <a:cs typeface="Arial"/>
                <a:sym typeface="Arial"/>
              </a:rPr>
              <a:t>Incorporating curricula into medical teaching create knowledge base on Select Agents amongst Georgian clinicians and increase likelihood of long-term sustainment, ensuring a future pipeline of doctors with the knowledge of effective diagnosis of Select Agents.</a:t>
            </a:r>
            <a:endParaRPr sz="1100">
              <a:solidFill>
                <a:srgbClr val="57585A"/>
              </a:solidFill>
              <a:latin typeface="Arial"/>
              <a:ea typeface="Arial"/>
              <a:cs typeface="Arial"/>
              <a:sym typeface="Arial"/>
            </a:endParaRPr>
          </a:p>
          <a:p>
            <a:pPr marL="0" lvl="0" indent="0" algn="just" rtl="0">
              <a:lnSpc>
                <a:spcPct val="115000"/>
              </a:lnSpc>
              <a:spcBef>
                <a:spcPts val="0"/>
              </a:spcBef>
              <a:spcAft>
                <a:spcPts val="0"/>
              </a:spcAft>
              <a:buClr>
                <a:srgbClr val="1F528C"/>
              </a:buClr>
              <a:buSzPts val="1800"/>
              <a:buFont typeface="Arial"/>
              <a:buNone/>
            </a:pPr>
            <a:r>
              <a:rPr lang="en-GB" sz="1100" i="1">
                <a:solidFill>
                  <a:srgbClr val="1F528C"/>
                </a:solidFill>
                <a:latin typeface="Arial"/>
                <a:ea typeface="Arial"/>
                <a:cs typeface="Arial"/>
                <a:sym typeface="Arial"/>
              </a:rPr>
              <a:t>Impacts</a:t>
            </a:r>
            <a:r>
              <a:rPr lang="en-GB" sz="1100">
                <a:solidFill>
                  <a:srgbClr val="0000FF"/>
                </a:solidFill>
                <a:latin typeface="Arial"/>
                <a:ea typeface="Arial"/>
                <a:cs typeface="Arial"/>
                <a:sym typeface="Arial"/>
              </a:rPr>
              <a:t>: </a:t>
            </a:r>
            <a:r>
              <a:rPr lang="en-GB" sz="1100">
                <a:solidFill>
                  <a:srgbClr val="57585A"/>
                </a:solidFill>
                <a:latin typeface="Arial"/>
                <a:ea typeface="Arial"/>
                <a:cs typeface="Arial"/>
                <a:sym typeface="Arial"/>
              </a:rPr>
              <a:t>Writing skills of Georgian clinicians and their international profile will be raised. Lessons learnt and best practices will be shared with an international audience</a:t>
            </a:r>
            <a:endParaRPr sz="1100">
              <a:solidFill>
                <a:srgbClr val="57585A"/>
              </a:solidFill>
              <a:latin typeface="Arial"/>
              <a:ea typeface="Arial"/>
              <a:cs typeface="Arial"/>
              <a:sym typeface="Arial"/>
            </a:endParaRPr>
          </a:p>
        </p:txBody>
      </p:sp>
      <p:sp>
        <p:nvSpPr>
          <p:cNvPr id="920" name="Shape 920"/>
          <p:cNvSpPr txBox="1">
            <a:spLocks noGrp="1"/>
          </p:cNvSpPr>
          <p:nvPr>
            <p:ph type="sldNum" idx="12"/>
          </p:nvPr>
        </p:nvSpPr>
        <p:spPr>
          <a:xfrm>
            <a:off x="3854939" y="9445169"/>
            <a:ext cx="2949000" cy="4971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ts val="1400"/>
                <a:buFont typeface="Arial"/>
                <a:buNone/>
              </a:pPr>
              <a:t>23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42308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Shape 927"/>
          <p:cNvSpPr txBox="1">
            <a:spLocks noGrp="1"/>
          </p:cNvSpPr>
          <p:nvPr>
            <p:ph type="body" idx="1"/>
          </p:nvPr>
        </p:nvSpPr>
        <p:spPr>
          <a:xfrm>
            <a:off x="680562" y="4723448"/>
            <a:ext cx="5444490" cy="447484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28" name="Shape 928"/>
          <p:cNvSpPr>
            <a:spLocks noGrp="1" noRot="1" noChangeAspect="1"/>
          </p:cNvSpPr>
          <p:nvPr>
            <p:ph type="sldImg" idx="2"/>
          </p:nvPr>
        </p:nvSpPr>
        <p:spPr>
          <a:xfrm>
            <a:off x="9175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930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Shape 933"/>
          <p:cNvSpPr>
            <a:spLocks noGrp="1" noRot="1" noChangeAspect="1"/>
          </p:cNvSpPr>
          <p:nvPr>
            <p:ph type="sldImg" idx="2"/>
          </p:nvPr>
        </p:nvSpPr>
        <p:spPr>
          <a:xfrm>
            <a:off x="9175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4" name="Shape 934"/>
          <p:cNvSpPr txBox="1">
            <a:spLocks noGrp="1"/>
          </p:cNvSpPr>
          <p:nvPr>
            <p:ph type="body" idx="1"/>
          </p:nvPr>
        </p:nvSpPr>
        <p:spPr>
          <a:xfrm>
            <a:off x="680562" y="4723448"/>
            <a:ext cx="5444400" cy="447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35" name="Shape 935"/>
          <p:cNvSpPr txBox="1">
            <a:spLocks noGrp="1"/>
          </p:cNvSpPr>
          <p:nvPr>
            <p:ph type="sldNum" idx="12"/>
          </p:nvPr>
        </p:nvSpPr>
        <p:spPr>
          <a:xfrm>
            <a:off x="3854939" y="9445169"/>
            <a:ext cx="2949000" cy="4971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GB"/>
              <a:pPr marL="0" lvl="0" indent="0">
                <a:spcBef>
                  <a:spcPts val="0"/>
                </a:spcBef>
                <a:spcAft>
                  <a:spcPts val="0"/>
                </a:spcAft>
                <a:buClr>
                  <a:schemeClr val="dk1"/>
                </a:buClr>
                <a:buSzPts val="1200"/>
                <a:buFont typeface="Calibri"/>
                <a:buNone/>
              </a:pPr>
              <a:t>25</a:t>
            </a:fld>
            <a:endParaRPr/>
          </a:p>
        </p:txBody>
      </p:sp>
    </p:spTree>
    <p:extLst>
      <p:ext uri="{BB962C8B-B14F-4D97-AF65-F5344CB8AC3E}">
        <p14:creationId xmlns:p14="http://schemas.microsoft.com/office/powerpoint/2010/main" val="2102962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Shape 940"/>
          <p:cNvSpPr>
            <a:spLocks noGrp="1" noRot="1" noChangeAspect="1"/>
          </p:cNvSpPr>
          <p:nvPr>
            <p:ph type="sldImg" idx="2"/>
          </p:nvPr>
        </p:nvSpPr>
        <p:spPr>
          <a:xfrm>
            <a:off x="9175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1" name="Shape 941"/>
          <p:cNvSpPr txBox="1">
            <a:spLocks noGrp="1"/>
          </p:cNvSpPr>
          <p:nvPr>
            <p:ph type="body" idx="1"/>
          </p:nvPr>
        </p:nvSpPr>
        <p:spPr>
          <a:xfrm>
            <a:off x="680562" y="4723448"/>
            <a:ext cx="5444400" cy="447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42" name="Shape 942"/>
          <p:cNvSpPr txBox="1">
            <a:spLocks noGrp="1"/>
          </p:cNvSpPr>
          <p:nvPr>
            <p:ph type="sldNum" idx="12"/>
          </p:nvPr>
        </p:nvSpPr>
        <p:spPr>
          <a:xfrm>
            <a:off x="3854939" y="9445169"/>
            <a:ext cx="2949000" cy="4971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ts val="1400"/>
                <a:buFont typeface="Arial"/>
                <a:buNone/>
              </a:pPr>
              <a:t>26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11742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Shape 6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Shape 6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Font typeface="Arial"/>
              <a:buNone/>
            </a:pPr>
            <a:r>
              <a:rPr lang="en-GB"/>
              <a:t>Began in 1840 with the first edition of The BMJ which was 16pp long and contained three simple woodcut illustrations.</a:t>
            </a:r>
            <a:endParaRPr/>
          </a:p>
          <a:p>
            <a:pPr marL="0" lvl="0" indent="0" rtl="0">
              <a:spcBef>
                <a:spcPts val="0"/>
              </a:spcBef>
              <a:spcAft>
                <a:spcPts val="0"/>
              </a:spcAft>
              <a:buClr>
                <a:schemeClr val="dk1"/>
              </a:buClr>
              <a:buFont typeface="Arial"/>
              <a:buNone/>
            </a:pPr>
            <a:r>
              <a:rPr lang="en-GB"/>
              <a:t>In 1847, we published James Simpson’s chloroform research which led the way to modern anaesthesia.</a:t>
            </a:r>
            <a:endParaRPr/>
          </a:p>
          <a:p>
            <a:pPr marL="0" lvl="0" indent="0" rtl="0">
              <a:spcBef>
                <a:spcPts val="0"/>
              </a:spcBef>
              <a:spcAft>
                <a:spcPts val="0"/>
              </a:spcAft>
              <a:buClr>
                <a:schemeClr val="dk1"/>
              </a:buClr>
              <a:buFont typeface="Arial"/>
              <a:buNone/>
            </a:pPr>
            <a:r>
              <a:rPr lang="en-GB"/>
              <a:t>Today the journal is one of the top five general medical publications of the world and recently rose from sixth to fourth place in the international rankings of the most influential general medical journals in the world. But we also publish 60 medical journals, online learning modules, cds resources and QI tools. </a:t>
            </a:r>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65" name="Shape 66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ts val="1400"/>
                <a:buFont typeface="Arial"/>
                <a:buNone/>
              </a:pPr>
              <a:t>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15719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Shape 672"/>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Shape 673"/>
          <p:cNvSpPr txBox="1">
            <a:spLocks noGrp="1"/>
          </p:cNvSpPr>
          <p:nvPr>
            <p:ph type="body" idx="1"/>
          </p:nvPr>
        </p:nvSpPr>
        <p:spPr>
          <a:xfrm>
            <a:off x="685802" y="4343401"/>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GB" sz="1200" b="0" i="0" u="none" strike="noStrike" cap="none">
                <a:solidFill>
                  <a:schemeClr val="dk1"/>
                </a:solidFill>
                <a:latin typeface="Calibri"/>
                <a:ea typeface="Calibri"/>
                <a:cs typeface="Calibri"/>
                <a:sym typeface="Calibri"/>
              </a:rPr>
              <a:t>We have been advancing healthcare since 1840 – we where are we today?? </a:t>
            </a:r>
            <a:endParaRPr sz="1200" b="0" i="0" u="none" strike="noStrike" cap="none">
              <a:solidFill>
                <a:schemeClr val="dk1"/>
              </a:solidFill>
              <a:latin typeface="Calibri"/>
              <a:ea typeface="Calibri"/>
              <a:cs typeface="Calibri"/>
              <a:sym typeface="Calibri"/>
            </a:endParaRPr>
          </a:p>
        </p:txBody>
      </p:sp>
      <p:sp>
        <p:nvSpPr>
          <p:cNvPr id="674" name="Shape 674"/>
          <p:cNvSpPr txBox="1">
            <a:spLocks noGrp="1"/>
          </p:cNvSpPr>
          <p:nvPr>
            <p:ph type="sldNum" idx="12"/>
          </p:nvPr>
        </p:nvSpPr>
        <p:spPr>
          <a:xfrm>
            <a:off x="3884620"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GB"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ts val="300"/>
                <a:buFont typeface="Calibri"/>
                <a:buNone/>
              </a:pPr>
              <a:t>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00774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Shape 696"/>
          <p:cNvSpPr txBox="1">
            <a:spLocks noGrp="1"/>
          </p:cNvSpPr>
          <p:nvPr>
            <p:ph type="body" idx="1"/>
          </p:nvPr>
        </p:nvSpPr>
        <p:spPr>
          <a:xfrm>
            <a:off x="680560" y="4723448"/>
            <a:ext cx="5444400" cy="447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97" name="Shape 697"/>
          <p:cNvSpPr>
            <a:spLocks noGrp="1" noRot="1" noChangeAspect="1"/>
          </p:cNvSpPr>
          <p:nvPr>
            <p:ph type="sldImg" idx="2"/>
          </p:nvPr>
        </p:nvSpPr>
        <p:spPr>
          <a:xfrm>
            <a:off x="917575"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8808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Shape 704"/>
          <p:cNvSpPr>
            <a:spLocks noGrp="1" noRot="1" noChangeAspect="1"/>
          </p:cNvSpPr>
          <p:nvPr>
            <p:ph type="sldImg" idx="2"/>
          </p:nvPr>
        </p:nvSpPr>
        <p:spPr>
          <a:xfrm>
            <a:off x="917575"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5" name="Shape 705"/>
          <p:cNvSpPr txBox="1">
            <a:spLocks noGrp="1"/>
          </p:cNvSpPr>
          <p:nvPr>
            <p:ph type="body" idx="1"/>
          </p:nvPr>
        </p:nvSpPr>
        <p:spPr>
          <a:xfrm>
            <a:off x="680562" y="4723448"/>
            <a:ext cx="5444400" cy="447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06" name="Shape 706"/>
          <p:cNvSpPr txBox="1">
            <a:spLocks noGrp="1"/>
          </p:cNvSpPr>
          <p:nvPr>
            <p:ph type="sldNum" idx="12"/>
          </p:nvPr>
        </p:nvSpPr>
        <p:spPr>
          <a:xfrm>
            <a:off x="3854939" y="9445169"/>
            <a:ext cx="2949000" cy="4971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GB"/>
              <a:pPr marL="0" lvl="0" indent="0">
                <a:spcBef>
                  <a:spcPts val="0"/>
                </a:spcBef>
                <a:spcAft>
                  <a:spcPts val="0"/>
                </a:spcAft>
                <a:buClr>
                  <a:schemeClr val="dk1"/>
                </a:buClr>
                <a:buSzPts val="1200"/>
                <a:buFont typeface="Calibri"/>
                <a:buNone/>
              </a:pPr>
              <a:t>6</a:t>
            </a:fld>
            <a:endParaRPr/>
          </a:p>
        </p:txBody>
      </p:sp>
    </p:spTree>
    <p:extLst>
      <p:ext uri="{BB962C8B-B14F-4D97-AF65-F5344CB8AC3E}">
        <p14:creationId xmlns:p14="http://schemas.microsoft.com/office/powerpoint/2010/main" val="3736742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a:spLocks noGrp="1" noRot="1" noChangeAspect="1"/>
          </p:cNvSpPr>
          <p:nvPr>
            <p:ph type="sldImg" idx="2"/>
          </p:nvPr>
        </p:nvSpPr>
        <p:spPr>
          <a:xfrm>
            <a:off x="1354138" y="630238"/>
            <a:ext cx="4203700" cy="31527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1" name="Shape 711"/>
          <p:cNvSpPr txBox="1">
            <a:spLocks noGrp="1"/>
          </p:cNvSpPr>
          <p:nvPr>
            <p:ph type="body" idx="1"/>
          </p:nvPr>
        </p:nvSpPr>
        <p:spPr>
          <a:xfrm>
            <a:off x="691082" y="3993932"/>
            <a:ext cx="5528700" cy="3783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50"/>
              <a:buFont typeface="Arial"/>
              <a:buNone/>
            </a:pPr>
            <a:endParaRPr sz="1000" b="0" i="0" u="none" strike="noStrike" cap="none">
              <a:solidFill>
                <a:schemeClr val="dk1"/>
              </a:solidFill>
              <a:latin typeface="Arial"/>
              <a:ea typeface="Arial"/>
              <a:cs typeface="Arial"/>
              <a:sym typeface="Arial"/>
            </a:endParaRPr>
          </a:p>
        </p:txBody>
      </p:sp>
      <p:sp>
        <p:nvSpPr>
          <p:cNvPr id="712" name="Shape 712"/>
          <p:cNvSpPr txBox="1">
            <a:spLocks noGrp="1"/>
          </p:cNvSpPr>
          <p:nvPr>
            <p:ph type="sldNum" idx="12"/>
          </p:nvPr>
        </p:nvSpPr>
        <p:spPr>
          <a:xfrm>
            <a:off x="3914530" y="7986403"/>
            <a:ext cx="2994600" cy="420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GB" sz="12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rgbClr val="000000"/>
                </a:buClr>
                <a:buSzPts val="300"/>
                <a:buFont typeface="Arial"/>
                <a:buNone/>
              </a:pPr>
              <a:t>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48528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Shape 718"/>
          <p:cNvSpPr txBox="1">
            <a:spLocks noGrp="1"/>
          </p:cNvSpPr>
          <p:nvPr>
            <p:ph type="body" idx="1"/>
          </p:nvPr>
        </p:nvSpPr>
        <p:spPr>
          <a:xfrm>
            <a:off x="590007" y="3622915"/>
            <a:ext cx="4729800" cy="3431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719" name="Shape 719"/>
          <p:cNvSpPr>
            <a:spLocks noGrp="1" noRot="1" noChangeAspect="1"/>
          </p:cNvSpPr>
          <p:nvPr>
            <p:ph type="sldImg" idx="2"/>
          </p:nvPr>
        </p:nvSpPr>
        <p:spPr>
          <a:xfrm>
            <a:off x="1047750" y="571500"/>
            <a:ext cx="3813175" cy="28606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3205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Shape 729"/>
          <p:cNvSpPr>
            <a:spLocks noGrp="1" noRot="1" noChangeAspect="1"/>
          </p:cNvSpPr>
          <p:nvPr>
            <p:ph type="sldImg" idx="2"/>
          </p:nvPr>
        </p:nvSpPr>
        <p:spPr>
          <a:xfrm>
            <a:off x="1352550" y="630238"/>
            <a:ext cx="4206875" cy="31543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Shape 730"/>
          <p:cNvSpPr txBox="1">
            <a:spLocks noGrp="1"/>
          </p:cNvSpPr>
          <p:nvPr>
            <p:ph type="body" idx="1"/>
          </p:nvPr>
        </p:nvSpPr>
        <p:spPr>
          <a:xfrm>
            <a:off x="691082" y="3993932"/>
            <a:ext cx="5528700" cy="3783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r>
              <a:rPr lang="en-GB" sz="1200" b="0" i="0" u="none" strike="noStrike" cap="none">
                <a:solidFill>
                  <a:schemeClr val="dk1"/>
                </a:solidFill>
                <a:latin typeface="Arial"/>
                <a:ea typeface="Arial"/>
                <a:cs typeface="Arial"/>
                <a:sym typeface="Arial"/>
              </a:rPr>
              <a:t>BMJ Best Practice now features a continuing medical education (CME/CPD) tracking, reporting and accreditation tool.</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Arial"/>
              <a:buNone/>
            </a:pPr>
            <a:r>
              <a:rPr lang="en-GB" sz="1200" b="0" i="0" u="none" strike="noStrike" cap="none">
                <a:solidFill>
                  <a:schemeClr val="dk1"/>
                </a:solidFill>
                <a:latin typeface="Arial"/>
                <a:ea typeface="Arial"/>
                <a:cs typeface="Arial"/>
                <a:sym typeface="Arial"/>
              </a:rPr>
              <a:t>This means that health professionals can earn CME credits while they use BMJ Best Practice as part of their working day.</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Arial"/>
              <a:buNone/>
            </a:pPr>
            <a:r>
              <a:rPr lang="en-GB" sz="1200" b="0" i="0" u="none" strike="noStrike" cap="none">
                <a:solidFill>
                  <a:schemeClr val="dk1"/>
                </a:solidFill>
                <a:latin typeface="Arial"/>
                <a:ea typeface="Arial"/>
                <a:cs typeface="Arial"/>
                <a:sym typeface="Arial"/>
              </a:rPr>
              <a:t>CME forms an important part of a doctor's appraisal and revalidation, and research shows that point of care tools are a substantial component of their learning activity. For example, finding the answers to clinical questions or referring to the latest guidelines to make the right treatment decisions for their patients.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Arial"/>
              <a:buNone/>
            </a:pPr>
            <a:r>
              <a:rPr lang="en-GB" sz="1200" b="0" i="0" u="none" strike="noStrike" cap="none">
                <a:solidFill>
                  <a:schemeClr val="dk1"/>
                </a:solidFill>
                <a:latin typeface="Arial"/>
                <a:ea typeface="Arial"/>
                <a:cs typeface="Arial"/>
                <a:sym typeface="Arial"/>
              </a:rPr>
              <a:t>By combining these two activities, BMJ Best Practice now enables doctors to fit learning effortlessly into their working day.</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Arial"/>
              <a:buNone/>
            </a:pPr>
            <a:r>
              <a:rPr lang="en-GB" sz="1200" b="0" i="0" u="none" strike="noStrike" cap="none">
                <a:solidFill>
                  <a:schemeClr val="dk1"/>
                </a:solidFill>
                <a:latin typeface="Arial"/>
                <a:ea typeface="Arial"/>
                <a:cs typeface="Arial"/>
                <a:sym typeface="Arial"/>
              </a:rPr>
              <a:t>The new tool automatically collates time spent learning on BMJ Best Practice that users can review and download as certificates. Users can also reflect on their learning activity and the impact it has had on their practice in preparation for their appraisal and subsequent revalidation.</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731" name="Shape 731"/>
          <p:cNvSpPr txBox="1">
            <a:spLocks noGrp="1"/>
          </p:cNvSpPr>
          <p:nvPr>
            <p:ph type="sldNum" idx="12"/>
          </p:nvPr>
        </p:nvSpPr>
        <p:spPr>
          <a:xfrm>
            <a:off x="3914530" y="7986402"/>
            <a:ext cx="2994600" cy="420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9</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06667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lvl="1" algn="ctr">
              <a:spcBef>
                <a:spcPts val="0"/>
              </a:spcBef>
              <a:spcAft>
                <a:spcPts val="0"/>
              </a:spcAft>
              <a:buClr>
                <a:schemeClr val="dk1"/>
              </a:buClr>
              <a:buSzPts val="5200"/>
              <a:buFont typeface="Arial"/>
              <a:buNone/>
              <a:defRPr sz="5200">
                <a:solidFill>
                  <a:schemeClr val="dk1"/>
                </a:solidFill>
              </a:defRPr>
            </a:lvl2pPr>
            <a:lvl3pPr lvl="2" algn="ctr">
              <a:spcBef>
                <a:spcPts val="0"/>
              </a:spcBef>
              <a:spcAft>
                <a:spcPts val="0"/>
              </a:spcAft>
              <a:buClr>
                <a:schemeClr val="dk1"/>
              </a:buClr>
              <a:buSzPts val="5200"/>
              <a:buFont typeface="Arial"/>
              <a:buNone/>
              <a:defRPr sz="5200">
                <a:solidFill>
                  <a:schemeClr val="dk1"/>
                </a:solidFill>
              </a:defRPr>
            </a:lvl3pPr>
            <a:lvl4pPr lvl="3" algn="ctr">
              <a:spcBef>
                <a:spcPts val="0"/>
              </a:spcBef>
              <a:spcAft>
                <a:spcPts val="0"/>
              </a:spcAft>
              <a:buClr>
                <a:schemeClr val="dk1"/>
              </a:buClr>
              <a:buSzPts val="5200"/>
              <a:buFont typeface="Arial"/>
              <a:buNone/>
              <a:defRPr sz="5200">
                <a:solidFill>
                  <a:schemeClr val="dk1"/>
                </a:solidFill>
              </a:defRPr>
            </a:lvl4pPr>
            <a:lvl5pPr lvl="4" algn="ctr">
              <a:spcBef>
                <a:spcPts val="0"/>
              </a:spcBef>
              <a:spcAft>
                <a:spcPts val="0"/>
              </a:spcAft>
              <a:buClr>
                <a:schemeClr val="dk1"/>
              </a:buClr>
              <a:buSzPts val="5200"/>
              <a:buFont typeface="Arial"/>
              <a:buNone/>
              <a:defRPr sz="5200">
                <a:solidFill>
                  <a:schemeClr val="dk1"/>
                </a:solidFill>
              </a:defRPr>
            </a:lvl5pPr>
            <a:lvl6pPr lvl="5" algn="ctr">
              <a:spcBef>
                <a:spcPts val="0"/>
              </a:spcBef>
              <a:spcAft>
                <a:spcPts val="0"/>
              </a:spcAft>
              <a:buClr>
                <a:schemeClr val="dk1"/>
              </a:buClr>
              <a:buSzPts val="5200"/>
              <a:buFont typeface="Arial"/>
              <a:buNone/>
              <a:defRPr sz="5200">
                <a:solidFill>
                  <a:schemeClr val="dk1"/>
                </a:solidFill>
              </a:defRPr>
            </a:lvl6pPr>
            <a:lvl7pPr lvl="6" algn="ctr">
              <a:spcBef>
                <a:spcPts val="0"/>
              </a:spcBef>
              <a:spcAft>
                <a:spcPts val="0"/>
              </a:spcAft>
              <a:buClr>
                <a:schemeClr val="dk1"/>
              </a:buClr>
              <a:buSzPts val="5200"/>
              <a:buFont typeface="Arial"/>
              <a:buNone/>
              <a:defRPr sz="5200">
                <a:solidFill>
                  <a:schemeClr val="dk1"/>
                </a:solidFill>
              </a:defRPr>
            </a:lvl7pPr>
            <a:lvl8pPr lvl="7" algn="ctr">
              <a:spcBef>
                <a:spcPts val="0"/>
              </a:spcBef>
              <a:spcAft>
                <a:spcPts val="0"/>
              </a:spcAft>
              <a:buClr>
                <a:schemeClr val="dk1"/>
              </a:buClr>
              <a:buSzPts val="5200"/>
              <a:buFont typeface="Arial"/>
              <a:buNone/>
              <a:defRPr sz="5200">
                <a:solidFill>
                  <a:schemeClr val="dk1"/>
                </a:solidFill>
              </a:defRPr>
            </a:lvl8pPr>
            <a:lvl9pPr lvl="8" algn="ctr">
              <a:spcBef>
                <a:spcPts val="0"/>
              </a:spcBef>
              <a:spcAft>
                <a:spcPts val="0"/>
              </a:spcAft>
              <a:buClr>
                <a:schemeClr val="dk1"/>
              </a:buClr>
              <a:buSzPts val="5200"/>
              <a:buFont typeface="Arial"/>
              <a:buNone/>
              <a:defRPr sz="5200">
                <a:solidFill>
                  <a:schemeClr val="dk1"/>
                </a:solidFill>
              </a:defRPr>
            </a:lvl9pPr>
          </a:lstStyle>
          <a:p>
            <a:endParaRPr/>
          </a:p>
        </p:txBody>
      </p:sp>
      <p:sp>
        <p:nvSpPr>
          <p:cNvPr id="15" name="Shape 15"/>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11700" y="1474833"/>
            <a:ext cx="8520600" cy="26181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lvl="1" algn="ctr">
              <a:spcBef>
                <a:spcPts val="0"/>
              </a:spcBef>
              <a:spcAft>
                <a:spcPts val="0"/>
              </a:spcAft>
              <a:buClr>
                <a:schemeClr val="dk1"/>
              </a:buClr>
              <a:buSzPts val="12000"/>
              <a:buFont typeface="Arial"/>
              <a:buNone/>
              <a:defRPr sz="12000">
                <a:solidFill>
                  <a:schemeClr val="dk1"/>
                </a:solidFill>
              </a:defRPr>
            </a:lvl2pPr>
            <a:lvl3pPr lvl="2" algn="ctr">
              <a:spcBef>
                <a:spcPts val="0"/>
              </a:spcBef>
              <a:spcAft>
                <a:spcPts val="0"/>
              </a:spcAft>
              <a:buClr>
                <a:schemeClr val="dk1"/>
              </a:buClr>
              <a:buSzPts val="12000"/>
              <a:buFont typeface="Arial"/>
              <a:buNone/>
              <a:defRPr sz="12000">
                <a:solidFill>
                  <a:schemeClr val="dk1"/>
                </a:solidFill>
              </a:defRPr>
            </a:lvl3pPr>
            <a:lvl4pPr lvl="3" algn="ctr">
              <a:spcBef>
                <a:spcPts val="0"/>
              </a:spcBef>
              <a:spcAft>
                <a:spcPts val="0"/>
              </a:spcAft>
              <a:buClr>
                <a:schemeClr val="dk1"/>
              </a:buClr>
              <a:buSzPts val="12000"/>
              <a:buFont typeface="Arial"/>
              <a:buNone/>
              <a:defRPr sz="12000">
                <a:solidFill>
                  <a:schemeClr val="dk1"/>
                </a:solidFill>
              </a:defRPr>
            </a:lvl4pPr>
            <a:lvl5pPr lvl="4" algn="ctr">
              <a:spcBef>
                <a:spcPts val="0"/>
              </a:spcBef>
              <a:spcAft>
                <a:spcPts val="0"/>
              </a:spcAft>
              <a:buClr>
                <a:schemeClr val="dk1"/>
              </a:buClr>
              <a:buSzPts val="12000"/>
              <a:buFont typeface="Arial"/>
              <a:buNone/>
              <a:defRPr sz="12000">
                <a:solidFill>
                  <a:schemeClr val="dk1"/>
                </a:solidFill>
              </a:defRPr>
            </a:lvl5pPr>
            <a:lvl6pPr lvl="5" algn="ctr">
              <a:spcBef>
                <a:spcPts val="0"/>
              </a:spcBef>
              <a:spcAft>
                <a:spcPts val="0"/>
              </a:spcAft>
              <a:buClr>
                <a:schemeClr val="dk1"/>
              </a:buClr>
              <a:buSzPts val="12000"/>
              <a:buFont typeface="Arial"/>
              <a:buNone/>
              <a:defRPr sz="12000">
                <a:solidFill>
                  <a:schemeClr val="dk1"/>
                </a:solidFill>
              </a:defRPr>
            </a:lvl6pPr>
            <a:lvl7pPr lvl="6" algn="ctr">
              <a:spcBef>
                <a:spcPts val="0"/>
              </a:spcBef>
              <a:spcAft>
                <a:spcPts val="0"/>
              </a:spcAft>
              <a:buClr>
                <a:schemeClr val="dk1"/>
              </a:buClr>
              <a:buSzPts val="12000"/>
              <a:buFont typeface="Arial"/>
              <a:buNone/>
              <a:defRPr sz="12000">
                <a:solidFill>
                  <a:schemeClr val="dk1"/>
                </a:solidFill>
              </a:defRPr>
            </a:lvl7pPr>
            <a:lvl8pPr lvl="7" algn="ctr">
              <a:spcBef>
                <a:spcPts val="0"/>
              </a:spcBef>
              <a:spcAft>
                <a:spcPts val="0"/>
              </a:spcAft>
              <a:buClr>
                <a:schemeClr val="dk1"/>
              </a:buClr>
              <a:buSzPts val="12000"/>
              <a:buFont typeface="Arial"/>
              <a:buNone/>
              <a:defRPr sz="12000">
                <a:solidFill>
                  <a:schemeClr val="dk1"/>
                </a:solidFill>
              </a:defRPr>
            </a:lvl8pPr>
            <a:lvl9pPr lvl="8" algn="ctr">
              <a:spcBef>
                <a:spcPts val="0"/>
              </a:spcBef>
              <a:spcAft>
                <a:spcPts val="0"/>
              </a:spcAft>
              <a:buClr>
                <a:schemeClr val="dk1"/>
              </a:buClr>
              <a:buSzPts val="12000"/>
              <a:buFont typeface="Arial"/>
              <a:buNone/>
              <a:defRPr sz="12000">
                <a:solidFill>
                  <a:schemeClr val="dk1"/>
                </a:solidFill>
              </a:defRPr>
            </a:lvl9pPr>
          </a:lstStyle>
          <a:p>
            <a:endParaRPr/>
          </a:p>
        </p:txBody>
      </p:sp>
      <p:sp>
        <p:nvSpPr>
          <p:cNvPr id="50" name="Shape 50"/>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1" name="Shape 5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6"/>
        <p:cNvGrpSpPr/>
        <p:nvPr/>
      </p:nvGrpSpPr>
      <p:grpSpPr>
        <a:xfrm>
          <a:off x="0" y="0"/>
          <a:ext cx="0" cy="0"/>
          <a:chOff x="0" y="0"/>
          <a:chExt cx="0" cy="0"/>
        </a:xfrm>
      </p:grpSpPr>
      <p:sp>
        <p:nvSpPr>
          <p:cNvPr id="557" name="Shape 557"/>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038" marR="0" lvl="1" indent="-1253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077" marR="0" lvl="2" indent="-1237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116" marR="0" lvl="3" indent="-1221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154" marR="0" lvl="4" indent="-1205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5192" marR="0" lvl="5" indent="-1189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2232" marR="0" lvl="6" indent="-1173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199271" marR="0" lvl="7" indent="-1157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6308" marR="0" lvl="8" indent="-1140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8" name="Shape 558"/>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038" marR="0" lvl="1" indent="-1253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077" marR="0" lvl="2" indent="-1237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116" marR="0" lvl="3" indent="-1221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154" marR="0" lvl="4" indent="-1205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5192" marR="0" lvl="5" indent="-1189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2232" marR="0" lvl="6" indent="-1173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199271" marR="0" lvl="7" indent="-1157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6308" marR="0" lvl="8" indent="-1140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9" name="Shape 559"/>
          <p:cNvSpPr txBox="1">
            <a:spLocks noGrp="1"/>
          </p:cNvSpPr>
          <p:nvPr>
            <p:ph type="sldNum" idx="12"/>
          </p:nvPr>
        </p:nvSpPr>
        <p:spPr>
          <a:xfrm>
            <a:off x="6553200" y="6356353"/>
            <a:ext cx="2133600" cy="3651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0"/>
        <p:cNvGrpSpPr/>
        <p:nvPr/>
      </p:nvGrpSpPr>
      <p:grpSpPr>
        <a:xfrm>
          <a:off x="0" y="0"/>
          <a:ext cx="0" cy="0"/>
          <a:chOff x="0" y="0"/>
          <a:chExt cx="0" cy="0"/>
        </a:xfrm>
      </p:grpSpPr>
      <p:sp>
        <p:nvSpPr>
          <p:cNvPr id="561" name="Shape 561"/>
          <p:cNvSpPr txBox="1">
            <a:spLocks noGrp="1"/>
          </p:cNvSpPr>
          <p:nvPr>
            <p:ph type="title"/>
          </p:nvPr>
        </p:nvSpPr>
        <p:spPr>
          <a:xfrm>
            <a:off x="457204" y="273051"/>
            <a:ext cx="3008400" cy="11622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62" name="Shape 562"/>
          <p:cNvSpPr txBox="1">
            <a:spLocks noGrp="1"/>
          </p:cNvSpPr>
          <p:nvPr>
            <p:ph type="body" idx="1"/>
          </p:nvPr>
        </p:nvSpPr>
        <p:spPr>
          <a:xfrm>
            <a:off x="3575050" y="273052"/>
            <a:ext cx="5111700" cy="58530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3" name="Shape 563"/>
          <p:cNvSpPr txBox="1">
            <a:spLocks noGrp="1"/>
          </p:cNvSpPr>
          <p:nvPr>
            <p:ph type="body" idx="2"/>
          </p:nvPr>
        </p:nvSpPr>
        <p:spPr>
          <a:xfrm>
            <a:off x="457204" y="1435102"/>
            <a:ext cx="3008400" cy="46911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64" name="Shape 564"/>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038" marR="0" lvl="1" indent="-1253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077" marR="0" lvl="2" indent="-1237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116" marR="0" lvl="3" indent="-1221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154" marR="0" lvl="4" indent="-1205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5192" marR="0" lvl="5" indent="-1189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2232" marR="0" lvl="6" indent="-1173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199271" marR="0" lvl="7" indent="-1157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6308" marR="0" lvl="8" indent="-1140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5" name="Shape 565"/>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038" marR="0" lvl="1" indent="-1253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077" marR="0" lvl="2" indent="-1237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116" marR="0" lvl="3" indent="-1221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154" marR="0" lvl="4" indent="-1205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5192" marR="0" lvl="5" indent="-1189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2232" marR="0" lvl="6" indent="-1173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199271" marR="0" lvl="7" indent="-1157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6308" marR="0" lvl="8" indent="-1140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6" name="Shape 566"/>
          <p:cNvSpPr txBox="1">
            <a:spLocks noGrp="1"/>
          </p:cNvSpPr>
          <p:nvPr>
            <p:ph type="sldNum" idx="12"/>
          </p:nvPr>
        </p:nvSpPr>
        <p:spPr>
          <a:xfrm>
            <a:off x="6553200" y="6356353"/>
            <a:ext cx="2133600" cy="3651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7"/>
        <p:cNvGrpSpPr/>
        <p:nvPr/>
      </p:nvGrpSpPr>
      <p:grpSpPr>
        <a:xfrm>
          <a:off x="0" y="0"/>
          <a:ext cx="0" cy="0"/>
          <a:chOff x="0" y="0"/>
          <a:chExt cx="0" cy="0"/>
        </a:xfrm>
      </p:grpSpPr>
      <p:sp>
        <p:nvSpPr>
          <p:cNvPr id="568" name="Shape 568"/>
          <p:cNvSpPr txBox="1">
            <a:spLocks noGrp="1"/>
          </p:cNvSpPr>
          <p:nvPr>
            <p:ph type="title"/>
          </p:nvPr>
        </p:nvSpPr>
        <p:spPr>
          <a:xfrm>
            <a:off x="1792288" y="4800602"/>
            <a:ext cx="5486400" cy="5667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69" name="Shape 569"/>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038" marR="0" lvl="1" indent="-12538"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077" marR="0" lvl="2" indent="-12377"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116" marR="0" lvl="3" indent="-12216"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154" marR="0" lvl="4" indent="-12054"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5192" marR="0" lvl="5" indent="-11892"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2232" marR="0" lvl="6" indent="-11732"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199271" marR="0" lvl="7" indent="-1157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6308" marR="0" lvl="8" indent="-11408"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70" name="Shape 570"/>
          <p:cNvSpPr txBox="1">
            <a:spLocks noGrp="1"/>
          </p:cNvSpPr>
          <p:nvPr>
            <p:ph type="body" idx="1"/>
          </p:nvPr>
        </p:nvSpPr>
        <p:spPr>
          <a:xfrm>
            <a:off x="1792288" y="5367340"/>
            <a:ext cx="5486400" cy="8049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71" name="Shape 571"/>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038" marR="0" lvl="1" indent="-1253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077" marR="0" lvl="2" indent="-1237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116" marR="0" lvl="3" indent="-1221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154" marR="0" lvl="4" indent="-1205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5192" marR="0" lvl="5" indent="-1189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2232" marR="0" lvl="6" indent="-1173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199271" marR="0" lvl="7" indent="-1157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6308" marR="0" lvl="8" indent="-1140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2" name="Shape 572"/>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038" marR="0" lvl="1" indent="-1253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077" marR="0" lvl="2" indent="-1237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116" marR="0" lvl="3" indent="-1221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154" marR="0" lvl="4" indent="-1205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5192" marR="0" lvl="5" indent="-1189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2232" marR="0" lvl="6" indent="-1173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199271" marR="0" lvl="7" indent="-1157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6308" marR="0" lvl="8" indent="-1140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3" name="Shape 573"/>
          <p:cNvSpPr txBox="1">
            <a:spLocks noGrp="1"/>
          </p:cNvSpPr>
          <p:nvPr>
            <p:ph type="sldNum" idx="12"/>
          </p:nvPr>
        </p:nvSpPr>
        <p:spPr>
          <a:xfrm>
            <a:off x="6553200" y="6356353"/>
            <a:ext cx="2133600" cy="3651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4"/>
        <p:cNvGrpSpPr/>
        <p:nvPr/>
      </p:nvGrpSpPr>
      <p:grpSpPr>
        <a:xfrm>
          <a:off x="0" y="0"/>
          <a:ext cx="0" cy="0"/>
          <a:chOff x="0" y="0"/>
          <a:chExt cx="0" cy="0"/>
        </a:xfrm>
      </p:grpSpPr>
      <p:sp>
        <p:nvSpPr>
          <p:cNvPr id="575" name="Shape 575"/>
          <p:cNvSpPr txBox="1">
            <a:spLocks noGrp="1"/>
          </p:cNvSpPr>
          <p:nvPr>
            <p:ph type="title"/>
          </p:nvPr>
        </p:nvSpPr>
        <p:spPr>
          <a:xfrm>
            <a:off x="457200" y="274639"/>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76" name="Shape 576"/>
          <p:cNvSpPr txBox="1">
            <a:spLocks noGrp="1"/>
          </p:cNvSpPr>
          <p:nvPr>
            <p:ph type="body" idx="1"/>
          </p:nvPr>
        </p:nvSpPr>
        <p:spPr>
          <a:xfrm rot="5400000">
            <a:off x="2308950" y="-251549"/>
            <a:ext cx="4526100"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7" name="Shape 577"/>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038" marR="0" lvl="1" indent="-1253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077" marR="0" lvl="2" indent="-1237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116" marR="0" lvl="3" indent="-1221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154" marR="0" lvl="4" indent="-1205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5192" marR="0" lvl="5" indent="-1189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2232" marR="0" lvl="6" indent="-1173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199271" marR="0" lvl="7" indent="-1157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6308" marR="0" lvl="8" indent="-1140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8" name="Shape 578"/>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038" marR="0" lvl="1" indent="-1253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077" marR="0" lvl="2" indent="-1237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116" marR="0" lvl="3" indent="-1221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154" marR="0" lvl="4" indent="-1205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5192" marR="0" lvl="5" indent="-1189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2232" marR="0" lvl="6" indent="-1173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199271" marR="0" lvl="7" indent="-1157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6308" marR="0" lvl="8" indent="-1140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9" name="Shape 579"/>
          <p:cNvSpPr txBox="1">
            <a:spLocks noGrp="1"/>
          </p:cNvSpPr>
          <p:nvPr>
            <p:ph type="sldNum" idx="12"/>
          </p:nvPr>
        </p:nvSpPr>
        <p:spPr>
          <a:xfrm>
            <a:off x="6553200" y="6356353"/>
            <a:ext cx="2133600" cy="3651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80"/>
        <p:cNvGrpSpPr/>
        <p:nvPr/>
      </p:nvGrpSpPr>
      <p:grpSpPr>
        <a:xfrm>
          <a:off x="0" y="0"/>
          <a:ext cx="0" cy="0"/>
          <a:chOff x="0" y="0"/>
          <a:chExt cx="0" cy="0"/>
        </a:xfrm>
      </p:grpSpPr>
      <p:sp>
        <p:nvSpPr>
          <p:cNvPr id="581" name="Shape 581"/>
          <p:cNvSpPr txBox="1">
            <a:spLocks noGrp="1"/>
          </p:cNvSpPr>
          <p:nvPr>
            <p:ph type="title"/>
          </p:nvPr>
        </p:nvSpPr>
        <p:spPr>
          <a:xfrm rot="5400000">
            <a:off x="4732350" y="2171691"/>
            <a:ext cx="5851500" cy="20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82" name="Shape 582"/>
          <p:cNvSpPr txBox="1">
            <a:spLocks noGrp="1"/>
          </p:cNvSpPr>
          <p:nvPr>
            <p:ph type="body" idx="1"/>
          </p:nvPr>
        </p:nvSpPr>
        <p:spPr>
          <a:xfrm rot="5400000">
            <a:off x="541350" y="190491"/>
            <a:ext cx="5851500"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3" name="Shape 583"/>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038" marR="0" lvl="1" indent="-1253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077" marR="0" lvl="2" indent="-1237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116" marR="0" lvl="3" indent="-1221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154" marR="0" lvl="4" indent="-1205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5192" marR="0" lvl="5" indent="-1189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2232" marR="0" lvl="6" indent="-1173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199271" marR="0" lvl="7" indent="-1157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6308" marR="0" lvl="8" indent="-1140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4" name="Shape 584"/>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038" marR="0" lvl="1" indent="-1253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077" marR="0" lvl="2" indent="-1237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116" marR="0" lvl="3" indent="-1221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154" marR="0" lvl="4" indent="-1205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5192" marR="0" lvl="5" indent="-1189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2232" marR="0" lvl="6" indent="-1173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199271" marR="0" lvl="7" indent="-1157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6308" marR="0" lvl="8" indent="-1140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5" name="Shape 585"/>
          <p:cNvSpPr txBox="1">
            <a:spLocks noGrp="1"/>
          </p:cNvSpPr>
          <p:nvPr>
            <p:ph type="sldNum" idx="12"/>
          </p:nvPr>
        </p:nvSpPr>
        <p:spPr>
          <a:xfrm>
            <a:off x="6553200" y="6356353"/>
            <a:ext cx="2133600" cy="3651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1_Bullet points Single column">
  <p:cSld name="1_Bullet points Single column">
    <p:spTree>
      <p:nvGrpSpPr>
        <p:cNvPr id="1" name="Shape 590"/>
        <p:cNvGrpSpPr/>
        <p:nvPr/>
      </p:nvGrpSpPr>
      <p:grpSpPr>
        <a:xfrm>
          <a:off x="0" y="0"/>
          <a:ext cx="0" cy="0"/>
          <a:chOff x="0" y="0"/>
          <a:chExt cx="0" cy="0"/>
        </a:xfrm>
      </p:grpSpPr>
      <p:cxnSp>
        <p:nvCxnSpPr>
          <p:cNvPr id="591" name="Shape 591"/>
          <p:cNvCxnSpPr/>
          <p:nvPr/>
        </p:nvCxnSpPr>
        <p:spPr>
          <a:xfrm>
            <a:off x="427038" y="6157913"/>
            <a:ext cx="8043900" cy="0"/>
          </a:xfrm>
          <a:prstGeom prst="straightConnector1">
            <a:avLst/>
          </a:prstGeom>
          <a:noFill/>
          <a:ln w="9525" cap="flat" cmpd="sng">
            <a:solidFill>
              <a:srgbClr val="67686E"/>
            </a:solidFill>
            <a:prstDash val="solid"/>
            <a:round/>
            <a:headEnd type="none" w="sm" len="sm"/>
            <a:tailEnd type="none" w="sm" len="sm"/>
          </a:ln>
        </p:spPr>
      </p:cxnSp>
      <p:cxnSp>
        <p:nvCxnSpPr>
          <p:cNvPr id="592" name="Shape 592"/>
          <p:cNvCxnSpPr/>
          <p:nvPr/>
        </p:nvCxnSpPr>
        <p:spPr>
          <a:xfrm rot="10800000" flipH="1">
            <a:off x="8470900" y="5833913"/>
            <a:ext cx="206400" cy="324000"/>
          </a:xfrm>
          <a:prstGeom prst="straightConnector1">
            <a:avLst/>
          </a:prstGeom>
          <a:noFill/>
          <a:ln w="9525" cap="flat" cmpd="sng">
            <a:solidFill>
              <a:srgbClr val="67686E"/>
            </a:solidFill>
            <a:prstDash val="solid"/>
            <a:round/>
            <a:headEnd type="none" w="sm" len="sm"/>
            <a:tailEnd type="none" w="sm" len="sm"/>
          </a:ln>
        </p:spPr>
      </p:cxnSp>
      <p:sp>
        <p:nvSpPr>
          <p:cNvPr id="593" name="Shape 593"/>
          <p:cNvSpPr/>
          <p:nvPr/>
        </p:nvSpPr>
        <p:spPr>
          <a:xfrm>
            <a:off x="303213" y="6127750"/>
            <a:ext cx="904800" cy="615900"/>
          </a:xfrm>
          <a:prstGeom prst="rect">
            <a:avLst/>
          </a:prstGeom>
          <a:blipFill rotWithShape="1">
            <a:blip r:embed="rId2" cstate="screen">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50"/>
              <a:buFont typeface="Arial"/>
              <a:buNone/>
            </a:pPr>
            <a:endParaRPr sz="1800" b="0" i="0" u="none" strike="noStrike" cap="none">
              <a:solidFill>
                <a:schemeClr val="dk1"/>
              </a:solidFill>
              <a:latin typeface="Arial"/>
              <a:ea typeface="Arial"/>
              <a:cs typeface="Arial"/>
              <a:sym typeface="Arial"/>
            </a:endParaRPr>
          </a:p>
        </p:txBody>
      </p:sp>
      <p:sp>
        <p:nvSpPr>
          <p:cNvPr id="594" name="Shape 594"/>
          <p:cNvSpPr txBox="1">
            <a:spLocks noGrp="1"/>
          </p:cNvSpPr>
          <p:nvPr>
            <p:ph type="title"/>
          </p:nvPr>
        </p:nvSpPr>
        <p:spPr>
          <a:xfrm>
            <a:off x="427606" y="457872"/>
            <a:ext cx="8287500" cy="2679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rgbClr val="7FA8D6"/>
              </a:buClr>
              <a:buSzPts val="4400"/>
              <a:buFont typeface="Calibri"/>
              <a:buNone/>
              <a:defRPr sz="4400" b="0" i="0" u="none" strike="noStrike" cap="none">
                <a:solidFill>
                  <a:srgbClr val="7FA8D6"/>
                </a:solidFill>
                <a:latin typeface="Calibri"/>
                <a:ea typeface="Calibri"/>
                <a:cs typeface="Calibri"/>
                <a:sym typeface="Calibri"/>
              </a:defRPr>
            </a:lvl1pPr>
            <a:lvl2pPr lvl="1" rtl="0">
              <a:spcBef>
                <a:spcPts val="0"/>
              </a:spcBef>
              <a:spcAft>
                <a:spcPts val="0"/>
              </a:spcAft>
              <a:buClr>
                <a:schemeClr val="dk1"/>
              </a:buClr>
              <a:buSzPts val="1400"/>
              <a:buFont typeface="Arial"/>
              <a:buNone/>
              <a:defRPr sz="1800">
                <a:solidFill>
                  <a:schemeClr val="dk1"/>
                </a:solidFill>
              </a:defRPr>
            </a:lvl2pPr>
            <a:lvl3pPr lvl="2" rtl="0">
              <a:spcBef>
                <a:spcPts val="0"/>
              </a:spcBef>
              <a:spcAft>
                <a:spcPts val="0"/>
              </a:spcAft>
              <a:buClr>
                <a:schemeClr val="dk1"/>
              </a:buClr>
              <a:buSzPts val="1400"/>
              <a:buFont typeface="Arial"/>
              <a:buNone/>
              <a:defRPr sz="1800">
                <a:solidFill>
                  <a:schemeClr val="dk1"/>
                </a:solidFill>
              </a:defRPr>
            </a:lvl3pPr>
            <a:lvl4pPr lvl="3" rtl="0">
              <a:spcBef>
                <a:spcPts val="0"/>
              </a:spcBef>
              <a:spcAft>
                <a:spcPts val="0"/>
              </a:spcAft>
              <a:buClr>
                <a:schemeClr val="dk1"/>
              </a:buClr>
              <a:buSzPts val="1400"/>
              <a:buFont typeface="Arial"/>
              <a:buNone/>
              <a:defRPr sz="1800">
                <a:solidFill>
                  <a:schemeClr val="dk1"/>
                </a:solidFill>
              </a:defRPr>
            </a:lvl4pPr>
            <a:lvl5pPr lvl="4" rtl="0">
              <a:spcBef>
                <a:spcPts val="0"/>
              </a:spcBef>
              <a:spcAft>
                <a:spcPts val="0"/>
              </a:spcAft>
              <a:buClr>
                <a:schemeClr val="dk1"/>
              </a:buClr>
              <a:buSzPts val="1400"/>
              <a:buFont typeface="Arial"/>
              <a:buNone/>
              <a:defRPr sz="1800">
                <a:solidFill>
                  <a:schemeClr val="dk1"/>
                </a:solidFill>
              </a:defRPr>
            </a:lvl5pPr>
            <a:lvl6pPr lvl="5" rtl="0">
              <a:spcBef>
                <a:spcPts val="0"/>
              </a:spcBef>
              <a:spcAft>
                <a:spcPts val="0"/>
              </a:spcAft>
              <a:buClr>
                <a:schemeClr val="dk1"/>
              </a:buClr>
              <a:buSzPts val="1400"/>
              <a:buFont typeface="Arial"/>
              <a:buNone/>
              <a:defRPr sz="1800">
                <a:solidFill>
                  <a:schemeClr val="dk1"/>
                </a:solidFill>
              </a:defRPr>
            </a:lvl6pPr>
            <a:lvl7pPr lvl="6" rtl="0">
              <a:spcBef>
                <a:spcPts val="0"/>
              </a:spcBef>
              <a:spcAft>
                <a:spcPts val="0"/>
              </a:spcAft>
              <a:buClr>
                <a:schemeClr val="dk1"/>
              </a:buClr>
              <a:buSzPts val="1400"/>
              <a:buFont typeface="Arial"/>
              <a:buNone/>
              <a:defRPr sz="1800">
                <a:solidFill>
                  <a:schemeClr val="dk1"/>
                </a:solidFill>
              </a:defRPr>
            </a:lvl7pPr>
            <a:lvl8pPr lvl="7" rtl="0">
              <a:spcBef>
                <a:spcPts val="0"/>
              </a:spcBef>
              <a:spcAft>
                <a:spcPts val="0"/>
              </a:spcAft>
              <a:buClr>
                <a:schemeClr val="dk1"/>
              </a:buClr>
              <a:buSzPts val="1400"/>
              <a:buFont typeface="Arial"/>
              <a:buNone/>
              <a:defRPr sz="1800">
                <a:solidFill>
                  <a:schemeClr val="dk1"/>
                </a:solidFill>
              </a:defRPr>
            </a:lvl8pPr>
            <a:lvl9pPr lvl="8" rtl="0">
              <a:spcBef>
                <a:spcPts val="0"/>
              </a:spcBef>
              <a:spcAft>
                <a:spcPts val="0"/>
              </a:spcAft>
              <a:buClr>
                <a:schemeClr val="dk1"/>
              </a:buClr>
              <a:buSzPts val="1400"/>
              <a:buFont typeface="Arial"/>
              <a:buNone/>
              <a:defRPr sz="1800">
                <a:solidFill>
                  <a:schemeClr val="dk1"/>
                </a:solidFill>
              </a:defRPr>
            </a:lvl9pPr>
          </a:lstStyle>
          <a:p>
            <a:endParaRPr/>
          </a:p>
        </p:txBody>
      </p:sp>
      <p:sp>
        <p:nvSpPr>
          <p:cNvPr id="595" name="Shape 595"/>
          <p:cNvSpPr txBox="1">
            <a:spLocks noGrp="1"/>
          </p:cNvSpPr>
          <p:nvPr>
            <p:ph type="body" idx="1"/>
          </p:nvPr>
        </p:nvSpPr>
        <p:spPr>
          <a:xfrm>
            <a:off x="427607" y="1861728"/>
            <a:ext cx="5816700" cy="3870300"/>
          </a:xfrm>
          <a:prstGeom prst="rect">
            <a:avLst/>
          </a:prstGeom>
          <a:noFill/>
          <a:ln>
            <a:noFill/>
          </a:ln>
        </p:spPr>
        <p:txBody>
          <a:bodyPr spcFirstLastPara="1" wrap="square" lIns="91425" tIns="91425" rIns="91425" bIns="91425" anchor="t" anchorCtr="0"/>
          <a:lstStyle>
            <a:lvl1pPr marL="457200" marR="0" lvl="0" indent="-381000" algn="l" rtl="0">
              <a:lnSpc>
                <a:spcPct val="116666"/>
              </a:lnSpc>
              <a:spcBef>
                <a:spcPts val="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rtl="0">
              <a:lnSpc>
                <a:spcPct val="116666"/>
              </a:lnSpc>
              <a:spcBef>
                <a:spcPts val="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116666"/>
              </a:lnSpc>
              <a:spcBef>
                <a:spcPts val="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16666"/>
              </a:lnSpc>
              <a:spcBef>
                <a:spcPts val="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16666"/>
              </a:lnSpc>
              <a:spcBef>
                <a:spcPts val="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74650" algn="l" rtl="0">
              <a:lnSpc>
                <a:spcPct val="100000"/>
              </a:lnSpc>
              <a:spcBef>
                <a:spcPts val="460"/>
              </a:spcBef>
              <a:spcAft>
                <a:spcPts val="0"/>
              </a:spcAft>
              <a:buClr>
                <a:schemeClr val="dk1"/>
              </a:buClr>
              <a:buSzPts val="2300"/>
              <a:buFont typeface="Arial"/>
              <a:buChar char="•"/>
              <a:defRPr sz="2300" b="0" i="0" u="none" strike="noStrike" cap="none">
                <a:solidFill>
                  <a:schemeClr val="dk1"/>
                </a:solidFill>
                <a:latin typeface="Arial"/>
                <a:ea typeface="Arial"/>
                <a:cs typeface="Arial"/>
                <a:sym typeface="Arial"/>
              </a:defRPr>
            </a:lvl6pPr>
            <a:lvl7pPr marL="3200400" marR="0" lvl="6" indent="-374650" algn="l" rtl="0">
              <a:lnSpc>
                <a:spcPct val="100000"/>
              </a:lnSpc>
              <a:spcBef>
                <a:spcPts val="460"/>
              </a:spcBef>
              <a:spcAft>
                <a:spcPts val="0"/>
              </a:spcAft>
              <a:buClr>
                <a:schemeClr val="dk1"/>
              </a:buClr>
              <a:buSzPts val="2300"/>
              <a:buFont typeface="Arial"/>
              <a:buChar char="•"/>
              <a:defRPr sz="2300" b="0" i="0" u="none" strike="noStrike" cap="none">
                <a:solidFill>
                  <a:schemeClr val="dk1"/>
                </a:solidFill>
                <a:latin typeface="Arial"/>
                <a:ea typeface="Arial"/>
                <a:cs typeface="Arial"/>
                <a:sym typeface="Arial"/>
              </a:defRPr>
            </a:lvl7pPr>
            <a:lvl8pPr marL="3657600" marR="0" lvl="7" indent="-374650" algn="l" rtl="0">
              <a:lnSpc>
                <a:spcPct val="100000"/>
              </a:lnSpc>
              <a:spcBef>
                <a:spcPts val="460"/>
              </a:spcBef>
              <a:spcAft>
                <a:spcPts val="0"/>
              </a:spcAft>
              <a:buClr>
                <a:schemeClr val="dk1"/>
              </a:buClr>
              <a:buSzPts val="2300"/>
              <a:buFont typeface="Arial"/>
              <a:buChar char="•"/>
              <a:defRPr sz="2300" b="0" i="0" u="none" strike="noStrike" cap="none">
                <a:solidFill>
                  <a:schemeClr val="dk1"/>
                </a:solidFill>
                <a:latin typeface="Arial"/>
                <a:ea typeface="Arial"/>
                <a:cs typeface="Arial"/>
                <a:sym typeface="Arial"/>
              </a:defRPr>
            </a:lvl8pPr>
            <a:lvl9pPr marL="4114800" marR="0" lvl="8" indent="-374650" algn="l" rtl="0">
              <a:lnSpc>
                <a:spcPct val="100000"/>
              </a:lnSpc>
              <a:spcBef>
                <a:spcPts val="460"/>
              </a:spcBef>
              <a:spcAft>
                <a:spcPts val="0"/>
              </a:spcAft>
              <a:buClr>
                <a:schemeClr val="dk1"/>
              </a:buClr>
              <a:buSzPts val="2300"/>
              <a:buFont typeface="Arial"/>
              <a:buChar char="•"/>
              <a:defRPr sz="2300" b="0" i="0" u="none" strike="noStrike" cap="none">
                <a:solidFill>
                  <a:schemeClr val="dk1"/>
                </a:solidFill>
                <a:latin typeface="Arial"/>
                <a:ea typeface="Arial"/>
                <a:cs typeface="Arial"/>
                <a:sym typeface="Arial"/>
              </a:defRPr>
            </a:lvl9pPr>
          </a:lstStyle>
          <a:p>
            <a:endParaRPr/>
          </a:p>
        </p:txBody>
      </p:sp>
      <p:sp>
        <p:nvSpPr>
          <p:cNvPr id="596" name="Shape 596"/>
          <p:cNvSpPr txBox="1">
            <a:spLocks noGrp="1"/>
          </p:cNvSpPr>
          <p:nvPr>
            <p:ph type="body" idx="2"/>
          </p:nvPr>
        </p:nvSpPr>
        <p:spPr>
          <a:xfrm>
            <a:off x="427607" y="806315"/>
            <a:ext cx="8287500" cy="895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720"/>
              </a:spcBef>
              <a:spcAft>
                <a:spcPts val="0"/>
              </a:spcAft>
              <a:buClr>
                <a:schemeClr val="dk2"/>
              </a:buClr>
              <a:buSzPts val="3600"/>
              <a:buFont typeface="Arial"/>
              <a:buNone/>
              <a:defRPr sz="3600" b="0" i="0" u="none" strike="noStrike" cap="none">
                <a:solidFill>
                  <a:schemeClr val="dk2"/>
                </a:solidFill>
                <a:latin typeface="Calibri"/>
                <a:ea typeface="Calibri"/>
                <a:cs typeface="Calibri"/>
                <a:sym typeface="Calibri"/>
              </a:defRPr>
            </a:lvl1pPr>
            <a:lvl2pPr marL="914400" marR="0" lvl="1" indent="-228600" algn="l" rtl="0">
              <a:lnSpc>
                <a:spcPct val="100000"/>
              </a:lnSpc>
              <a:spcBef>
                <a:spcPts val="720"/>
              </a:spcBef>
              <a:spcAft>
                <a:spcPts val="0"/>
              </a:spcAft>
              <a:buClr>
                <a:srgbClr val="006AB0"/>
              </a:buClr>
              <a:buSzPts val="3600"/>
              <a:buFont typeface="Arial"/>
              <a:buNone/>
              <a:defRPr sz="3600" b="0" i="0" u="none" strike="noStrike" cap="none">
                <a:solidFill>
                  <a:srgbClr val="006AB0"/>
                </a:solidFill>
                <a:latin typeface="Calibri"/>
                <a:ea typeface="Calibri"/>
                <a:cs typeface="Calibri"/>
                <a:sym typeface="Calibri"/>
              </a:defRPr>
            </a:lvl2pPr>
            <a:lvl3pPr marL="1371600" marR="0" lvl="2" indent="-228600" algn="l" rtl="0">
              <a:lnSpc>
                <a:spcPct val="100000"/>
              </a:lnSpc>
              <a:spcBef>
                <a:spcPts val="720"/>
              </a:spcBef>
              <a:spcAft>
                <a:spcPts val="0"/>
              </a:spcAft>
              <a:buClr>
                <a:srgbClr val="006AB0"/>
              </a:buClr>
              <a:buSzPts val="3600"/>
              <a:buFont typeface="Arial"/>
              <a:buNone/>
              <a:defRPr sz="3600" b="0" i="0" u="none" strike="noStrike" cap="none">
                <a:solidFill>
                  <a:srgbClr val="006AB0"/>
                </a:solidFill>
                <a:latin typeface="Calibri"/>
                <a:ea typeface="Calibri"/>
                <a:cs typeface="Calibri"/>
                <a:sym typeface="Calibri"/>
              </a:defRPr>
            </a:lvl3pPr>
            <a:lvl4pPr marL="1828800" marR="0" lvl="3" indent="-228600" algn="l" rtl="0">
              <a:lnSpc>
                <a:spcPct val="100000"/>
              </a:lnSpc>
              <a:spcBef>
                <a:spcPts val="720"/>
              </a:spcBef>
              <a:spcAft>
                <a:spcPts val="0"/>
              </a:spcAft>
              <a:buClr>
                <a:srgbClr val="006AB0"/>
              </a:buClr>
              <a:buSzPts val="3600"/>
              <a:buFont typeface="Arial"/>
              <a:buNone/>
              <a:defRPr sz="3600" b="0" i="0" u="none" strike="noStrike" cap="none">
                <a:solidFill>
                  <a:srgbClr val="006AB0"/>
                </a:solidFill>
                <a:latin typeface="Calibri"/>
                <a:ea typeface="Calibri"/>
                <a:cs typeface="Calibri"/>
                <a:sym typeface="Calibri"/>
              </a:defRPr>
            </a:lvl4pPr>
            <a:lvl5pPr marL="2286000" marR="0" lvl="4" indent="-228600" algn="l" rtl="0">
              <a:lnSpc>
                <a:spcPct val="100000"/>
              </a:lnSpc>
              <a:spcBef>
                <a:spcPts val="720"/>
              </a:spcBef>
              <a:spcAft>
                <a:spcPts val="0"/>
              </a:spcAft>
              <a:buClr>
                <a:srgbClr val="006AB0"/>
              </a:buClr>
              <a:buSzPts val="3600"/>
              <a:buFont typeface="Arial"/>
              <a:buNone/>
              <a:defRPr sz="3600" b="0" i="0" u="none" strike="noStrike" cap="none">
                <a:solidFill>
                  <a:srgbClr val="006AB0"/>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7"/>
        <p:cNvGrpSpPr/>
        <p:nvPr/>
      </p:nvGrpSpPr>
      <p:grpSpPr>
        <a:xfrm>
          <a:off x="0" y="0"/>
          <a:ext cx="0" cy="0"/>
          <a:chOff x="0" y="0"/>
          <a:chExt cx="0" cy="0"/>
        </a:xfrm>
      </p:grpSpPr>
      <p:sp>
        <p:nvSpPr>
          <p:cNvPr id="598" name="Shape 59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99"/>
        <p:cNvGrpSpPr/>
        <p:nvPr/>
      </p:nvGrpSpPr>
      <p:grpSpPr>
        <a:xfrm>
          <a:off x="0" y="0"/>
          <a:ext cx="0" cy="0"/>
          <a:chOff x="0" y="0"/>
          <a:chExt cx="0" cy="0"/>
        </a:xfrm>
      </p:grpSpPr>
      <p:sp>
        <p:nvSpPr>
          <p:cNvPr id="600" name="Shape 600"/>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5200"/>
              <a:buFont typeface="Arial"/>
              <a:buNone/>
              <a:defRPr sz="5200">
                <a:solidFill>
                  <a:schemeClr val="dk1"/>
                </a:solidFill>
              </a:defRPr>
            </a:lvl2pPr>
            <a:lvl3pPr lvl="2" algn="ctr" rtl="0">
              <a:spcBef>
                <a:spcPts val="0"/>
              </a:spcBef>
              <a:spcAft>
                <a:spcPts val="0"/>
              </a:spcAft>
              <a:buClr>
                <a:schemeClr val="dk1"/>
              </a:buClr>
              <a:buSzPts val="5200"/>
              <a:buFont typeface="Arial"/>
              <a:buNone/>
              <a:defRPr sz="5200">
                <a:solidFill>
                  <a:schemeClr val="dk1"/>
                </a:solidFill>
              </a:defRPr>
            </a:lvl3pPr>
            <a:lvl4pPr lvl="3" algn="ctr" rtl="0">
              <a:spcBef>
                <a:spcPts val="0"/>
              </a:spcBef>
              <a:spcAft>
                <a:spcPts val="0"/>
              </a:spcAft>
              <a:buClr>
                <a:schemeClr val="dk1"/>
              </a:buClr>
              <a:buSzPts val="5200"/>
              <a:buFont typeface="Arial"/>
              <a:buNone/>
              <a:defRPr sz="5200">
                <a:solidFill>
                  <a:schemeClr val="dk1"/>
                </a:solidFill>
              </a:defRPr>
            </a:lvl4pPr>
            <a:lvl5pPr lvl="4" algn="ctr" rtl="0">
              <a:spcBef>
                <a:spcPts val="0"/>
              </a:spcBef>
              <a:spcAft>
                <a:spcPts val="0"/>
              </a:spcAft>
              <a:buClr>
                <a:schemeClr val="dk1"/>
              </a:buClr>
              <a:buSzPts val="5200"/>
              <a:buFont typeface="Arial"/>
              <a:buNone/>
              <a:defRPr sz="5200">
                <a:solidFill>
                  <a:schemeClr val="dk1"/>
                </a:solidFill>
              </a:defRPr>
            </a:lvl5pPr>
            <a:lvl6pPr lvl="5" algn="ctr" rtl="0">
              <a:spcBef>
                <a:spcPts val="0"/>
              </a:spcBef>
              <a:spcAft>
                <a:spcPts val="0"/>
              </a:spcAft>
              <a:buClr>
                <a:schemeClr val="dk1"/>
              </a:buClr>
              <a:buSzPts val="5200"/>
              <a:buFont typeface="Arial"/>
              <a:buNone/>
              <a:defRPr sz="5200">
                <a:solidFill>
                  <a:schemeClr val="dk1"/>
                </a:solidFill>
              </a:defRPr>
            </a:lvl6pPr>
            <a:lvl7pPr lvl="6" algn="ctr" rtl="0">
              <a:spcBef>
                <a:spcPts val="0"/>
              </a:spcBef>
              <a:spcAft>
                <a:spcPts val="0"/>
              </a:spcAft>
              <a:buClr>
                <a:schemeClr val="dk1"/>
              </a:buClr>
              <a:buSzPts val="5200"/>
              <a:buFont typeface="Arial"/>
              <a:buNone/>
              <a:defRPr sz="5200">
                <a:solidFill>
                  <a:schemeClr val="dk1"/>
                </a:solidFill>
              </a:defRPr>
            </a:lvl7pPr>
            <a:lvl8pPr lvl="7" algn="ctr" rtl="0">
              <a:spcBef>
                <a:spcPts val="0"/>
              </a:spcBef>
              <a:spcAft>
                <a:spcPts val="0"/>
              </a:spcAft>
              <a:buClr>
                <a:schemeClr val="dk1"/>
              </a:buClr>
              <a:buSzPts val="5200"/>
              <a:buFont typeface="Arial"/>
              <a:buNone/>
              <a:defRPr sz="5200">
                <a:solidFill>
                  <a:schemeClr val="dk1"/>
                </a:solidFill>
              </a:defRPr>
            </a:lvl8pPr>
            <a:lvl9pPr lvl="8" algn="ctr" rtl="0">
              <a:spcBef>
                <a:spcPts val="0"/>
              </a:spcBef>
              <a:spcAft>
                <a:spcPts val="0"/>
              </a:spcAft>
              <a:buClr>
                <a:schemeClr val="dk1"/>
              </a:buClr>
              <a:buSzPts val="5200"/>
              <a:buFont typeface="Arial"/>
              <a:buNone/>
              <a:defRPr sz="5200">
                <a:solidFill>
                  <a:schemeClr val="dk1"/>
                </a:solidFill>
              </a:defRPr>
            </a:lvl9pPr>
          </a:lstStyle>
          <a:p>
            <a:endParaRPr/>
          </a:p>
        </p:txBody>
      </p:sp>
      <p:sp>
        <p:nvSpPr>
          <p:cNvPr id="601" name="Shape 601"/>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602" name="Shape 60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Bullet points Single column">
  <p:cSld name="Bullet points Single column">
    <p:spTree>
      <p:nvGrpSpPr>
        <p:cNvPr id="1" name="Shape 603"/>
        <p:cNvGrpSpPr/>
        <p:nvPr/>
      </p:nvGrpSpPr>
      <p:grpSpPr>
        <a:xfrm>
          <a:off x="0" y="0"/>
          <a:ext cx="0" cy="0"/>
          <a:chOff x="0" y="0"/>
          <a:chExt cx="0" cy="0"/>
        </a:xfrm>
      </p:grpSpPr>
      <p:sp>
        <p:nvSpPr>
          <p:cNvPr id="604" name="Shape 604"/>
          <p:cNvSpPr txBox="1">
            <a:spLocks noGrp="1"/>
          </p:cNvSpPr>
          <p:nvPr>
            <p:ph type="title"/>
          </p:nvPr>
        </p:nvSpPr>
        <p:spPr>
          <a:xfrm>
            <a:off x="457200" y="274639"/>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7FA8D6"/>
              </a:buClr>
              <a:buSzPts val="2800"/>
              <a:buFont typeface="Calibri"/>
              <a:buNone/>
              <a:defRPr sz="4400" b="0" i="0" u="none" strike="noStrike" cap="none">
                <a:solidFill>
                  <a:srgbClr val="7FA8D6"/>
                </a:solidFill>
                <a:latin typeface="Calibri"/>
                <a:ea typeface="Calibri"/>
                <a:cs typeface="Calibri"/>
                <a:sym typeface="Calibri"/>
              </a:defRPr>
            </a:lvl1pPr>
            <a:lvl2pPr lvl="1" rtl="0">
              <a:spcBef>
                <a:spcPts val="0"/>
              </a:spcBef>
              <a:spcAft>
                <a:spcPts val="0"/>
              </a:spcAft>
              <a:buClr>
                <a:schemeClr val="dk1"/>
              </a:buClr>
              <a:buSzPts val="2800"/>
              <a:buFont typeface="Arial"/>
              <a:buNone/>
              <a:defRPr sz="1800">
                <a:solidFill>
                  <a:schemeClr val="dk1"/>
                </a:solidFill>
              </a:defRPr>
            </a:lvl2pPr>
            <a:lvl3pPr lvl="2" rtl="0">
              <a:spcBef>
                <a:spcPts val="0"/>
              </a:spcBef>
              <a:spcAft>
                <a:spcPts val="0"/>
              </a:spcAft>
              <a:buClr>
                <a:schemeClr val="dk1"/>
              </a:buClr>
              <a:buSzPts val="2800"/>
              <a:buFont typeface="Arial"/>
              <a:buNone/>
              <a:defRPr sz="1800">
                <a:solidFill>
                  <a:schemeClr val="dk1"/>
                </a:solidFill>
              </a:defRPr>
            </a:lvl3pPr>
            <a:lvl4pPr lvl="3" rtl="0">
              <a:spcBef>
                <a:spcPts val="0"/>
              </a:spcBef>
              <a:spcAft>
                <a:spcPts val="0"/>
              </a:spcAft>
              <a:buClr>
                <a:schemeClr val="dk1"/>
              </a:buClr>
              <a:buSzPts val="2800"/>
              <a:buFont typeface="Arial"/>
              <a:buNone/>
              <a:defRPr sz="1800">
                <a:solidFill>
                  <a:schemeClr val="dk1"/>
                </a:solidFill>
              </a:defRPr>
            </a:lvl4pPr>
            <a:lvl5pPr lvl="4" rtl="0">
              <a:spcBef>
                <a:spcPts val="0"/>
              </a:spcBef>
              <a:spcAft>
                <a:spcPts val="0"/>
              </a:spcAft>
              <a:buClr>
                <a:schemeClr val="dk1"/>
              </a:buClr>
              <a:buSzPts val="2800"/>
              <a:buFont typeface="Arial"/>
              <a:buNone/>
              <a:defRPr sz="1800">
                <a:solidFill>
                  <a:schemeClr val="dk1"/>
                </a:solidFill>
              </a:defRPr>
            </a:lvl5pPr>
            <a:lvl6pPr lvl="5" rtl="0">
              <a:spcBef>
                <a:spcPts val="0"/>
              </a:spcBef>
              <a:spcAft>
                <a:spcPts val="0"/>
              </a:spcAft>
              <a:buClr>
                <a:schemeClr val="dk1"/>
              </a:buClr>
              <a:buSzPts val="2800"/>
              <a:buFont typeface="Arial"/>
              <a:buNone/>
              <a:defRPr sz="1800">
                <a:solidFill>
                  <a:schemeClr val="dk1"/>
                </a:solidFill>
              </a:defRPr>
            </a:lvl6pPr>
            <a:lvl7pPr lvl="6" rtl="0">
              <a:spcBef>
                <a:spcPts val="0"/>
              </a:spcBef>
              <a:spcAft>
                <a:spcPts val="0"/>
              </a:spcAft>
              <a:buClr>
                <a:schemeClr val="dk1"/>
              </a:buClr>
              <a:buSzPts val="2800"/>
              <a:buFont typeface="Arial"/>
              <a:buNone/>
              <a:defRPr sz="1800">
                <a:solidFill>
                  <a:schemeClr val="dk1"/>
                </a:solidFill>
              </a:defRPr>
            </a:lvl7pPr>
            <a:lvl8pPr lvl="7" rtl="0">
              <a:spcBef>
                <a:spcPts val="0"/>
              </a:spcBef>
              <a:spcAft>
                <a:spcPts val="0"/>
              </a:spcAft>
              <a:buClr>
                <a:schemeClr val="dk1"/>
              </a:buClr>
              <a:buSzPts val="2800"/>
              <a:buFont typeface="Arial"/>
              <a:buNone/>
              <a:defRPr sz="1800">
                <a:solidFill>
                  <a:schemeClr val="dk1"/>
                </a:solidFill>
              </a:defRPr>
            </a:lvl8pPr>
            <a:lvl9pPr lvl="8" rtl="0">
              <a:spcBef>
                <a:spcPts val="0"/>
              </a:spcBef>
              <a:spcAft>
                <a:spcPts val="0"/>
              </a:spcAft>
              <a:buClr>
                <a:schemeClr val="dk1"/>
              </a:buClr>
              <a:buSzPts val="2800"/>
              <a:buFont typeface="Arial"/>
              <a:buNone/>
              <a:defRPr sz="1800">
                <a:solidFill>
                  <a:schemeClr val="dk1"/>
                </a:solidFill>
              </a:defRPr>
            </a:lvl9pPr>
          </a:lstStyle>
          <a:p>
            <a:endParaRPr/>
          </a:p>
        </p:txBody>
      </p:sp>
      <p:cxnSp>
        <p:nvCxnSpPr>
          <p:cNvPr id="605" name="Shape 605"/>
          <p:cNvCxnSpPr/>
          <p:nvPr/>
        </p:nvCxnSpPr>
        <p:spPr>
          <a:xfrm>
            <a:off x="427608" y="6157514"/>
            <a:ext cx="8043000" cy="0"/>
          </a:xfrm>
          <a:prstGeom prst="straightConnector1">
            <a:avLst/>
          </a:prstGeom>
          <a:noFill/>
          <a:ln w="9525" cap="flat" cmpd="sng">
            <a:solidFill>
              <a:srgbClr val="67686E"/>
            </a:solidFill>
            <a:prstDash val="solid"/>
            <a:round/>
            <a:headEnd type="none" w="sm" len="sm"/>
            <a:tailEnd type="none" w="sm" len="sm"/>
          </a:ln>
        </p:spPr>
      </p:cxnSp>
      <p:cxnSp>
        <p:nvCxnSpPr>
          <p:cNvPr id="606" name="Shape 606"/>
          <p:cNvCxnSpPr/>
          <p:nvPr/>
        </p:nvCxnSpPr>
        <p:spPr>
          <a:xfrm rot="10800000" flipH="1">
            <a:off x="8471368" y="5833514"/>
            <a:ext cx="205800" cy="324000"/>
          </a:xfrm>
          <a:prstGeom prst="straightConnector1">
            <a:avLst/>
          </a:prstGeom>
          <a:noFill/>
          <a:ln w="9525" cap="flat" cmpd="sng">
            <a:solidFill>
              <a:srgbClr val="67686E"/>
            </a:solidFill>
            <a:prstDash val="solid"/>
            <a:round/>
            <a:headEnd type="none" w="sm" len="sm"/>
            <a:tailEnd type="none" w="sm" len="sm"/>
          </a:ln>
        </p:spPr>
      </p:cxnSp>
      <p:sp>
        <p:nvSpPr>
          <p:cNvPr id="607" name="Shape 607"/>
          <p:cNvSpPr txBox="1">
            <a:spLocks noGrp="1"/>
          </p:cNvSpPr>
          <p:nvPr>
            <p:ph type="body" idx="1"/>
          </p:nvPr>
        </p:nvSpPr>
        <p:spPr>
          <a:xfrm>
            <a:off x="427611" y="1861725"/>
            <a:ext cx="5816700" cy="3870300"/>
          </a:xfrm>
          <a:prstGeom prst="rect">
            <a:avLst/>
          </a:prstGeom>
          <a:noFill/>
          <a:ln>
            <a:noFill/>
          </a:ln>
        </p:spPr>
        <p:txBody>
          <a:bodyPr spcFirstLastPara="1" wrap="square" lIns="91425" tIns="91425" rIns="91425" bIns="91425" anchor="t" anchorCtr="0"/>
          <a:lstStyle>
            <a:lvl1pPr marL="457200" marR="0" lvl="0" indent="-431800" algn="l" rtl="0">
              <a:lnSpc>
                <a:spcPct val="115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15000"/>
              </a:lnSpc>
              <a:spcBef>
                <a:spcPts val="1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15000"/>
              </a:lnSpc>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15000"/>
              </a:lnSpc>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8" name="Shape 608"/>
          <p:cNvSpPr txBox="1">
            <a:spLocks noGrp="1"/>
          </p:cNvSpPr>
          <p:nvPr>
            <p:ph type="body" idx="2"/>
          </p:nvPr>
        </p:nvSpPr>
        <p:spPr>
          <a:xfrm>
            <a:off x="427610" y="806318"/>
            <a:ext cx="8287500" cy="895500"/>
          </a:xfrm>
          <a:prstGeom prst="rect">
            <a:avLst/>
          </a:prstGeom>
          <a:noFill/>
          <a:ln>
            <a:noFill/>
          </a:ln>
        </p:spPr>
        <p:txBody>
          <a:bodyPr spcFirstLastPara="1" wrap="square" lIns="91425" tIns="91425" rIns="91425" bIns="91425" anchor="t" anchorCtr="0"/>
          <a:lstStyle>
            <a:lvl1pPr marL="457200" marR="0" lvl="0" indent="-228600" algn="l" rtl="0">
              <a:lnSpc>
                <a:spcPct val="97281"/>
              </a:lnSpc>
              <a:spcBef>
                <a:spcPts val="633"/>
              </a:spcBef>
              <a:spcAft>
                <a:spcPts val="0"/>
              </a:spcAft>
              <a:buClr>
                <a:schemeClr val="dk2"/>
              </a:buClr>
              <a:buSzPts val="1800"/>
              <a:buFont typeface="Arial"/>
              <a:buNone/>
              <a:defRPr sz="3164" b="0" i="0" u="none" strike="noStrike" cap="none">
                <a:solidFill>
                  <a:schemeClr val="dk2"/>
                </a:solidFill>
                <a:latin typeface="Calibri"/>
                <a:ea typeface="Calibri"/>
                <a:cs typeface="Calibri"/>
                <a:sym typeface="Calibri"/>
              </a:defRPr>
            </a:lvl1pPr>
            <a:lvl2pPr marL="914400" marR="0" lvl="1" indent="-228600" algn="l" rtl="0">
              <a:lnSpc>
                <a:spcPct val="97281"/>
              </a:lnSpc>
              <a:spcBef>
                <a:spcPts val="1600"/>
              </a:spcBef>
              <a:spcAft>
                <a:spcPts val="0"/>
              </a:spcAft>
              <a:buClr>
                <a:srgbClr val="006AB0"/>
              </a:buClr>
              <a:buSzPts val="1400"/>
              <a:buFont typeface="Arial"/>
              <a:buNone/>
              <a:defRPr sz="3164" b="0" i="0" u="none" strike="noStrike" cap="none">
                <a:solidFill>
                  <a:srgbClr val="006AB0"/>
                </a:solidFill>
                <a:latin typeface="Calibri"/>
                <a:ea typeface="Calibri"/>
                <a:cs typeface="Calibri"/>
                <a:sym typeface="Calibri"/>
              </a:defRPr>
            </a:lvl2pPr>
            <a:lvl3pPr marL="1371600" marR="0" lvl="2" indent="-228600" algn="l" rtl="0">
              <a:lnSpc>
                <a:spcPct val="97281"/>
              </a:lnSpc>
              <a:spcBef>
                <a:spcPts val="1600"/>
              </a:spcBef>
              <a:spcAft>
                <a:spcPts val="0"/>
              </a:spcAft>
              <a:buClr>
                <a:srgbClr val="006AB0"/>
              </a:buClr>
              <a:buSzPts val="1400"/>
              <a:buFont typeface="Arial"/>
              <a:buNone/>
              <a:defRPr sz="3164" b="0" i="0" u="none" strike="noStrike" cap="none">
                <a:solidFill>
                  <a:srgbClr val="006AB0"/>
                </a:solidFill>
                <a:latin typeface="Calibri"/>
                <a:ea typeface="Calibri"/>
                <a:cs typeface="Calibri"/>
                <a:sym typeface="Calibri"/>
              </a:defRPr>
            </a:lvl3pPr>
            <a:lvl4pPr marL="1828800" marR="0" lvl="3" indent="-228600" algn="l" rtl="0">
              <a:lnSpc>
                <a:spcPct val="97281"/>
              </a:lnSpc>
              <a:spcBef>
                <a:spcPts val="1600"/>
              </a:spcBef>
              <a:spcAft>
                <a:spcPts val="0"/>
              </a:spcAft>
              <a:buClr>
                <a:srgbClr val="006AB0"/>
              </a:buClr>
              <a:buSzPts val="1400"/>
              <a:buFont typeface="Arial"/>
              <a:buNone/>
              <a:defRPr sz="3164" b="0" i="0" u="none" strike="noStrike" cap="none">
                <a:solidFill>
                  <a:srgbClr val="006AB0"/>
                </a:solidFill>
                <a:latin typeface="Calibri"/>
                <a:ea typeface="Calibri"/>
                <a:cs typeface="Calibri"/>
                <a:sym typeface="Calibri"/>
              </a:defRPr>
            </a:lvl4pPr>
            <a:lvl5pPr marL="2286000" marR="0" lvl="4" indent="-228600" algn="l" rtl="0">
              <a:lnSpc>
                <a:spcPct val="97281"/>
              </a:lnSpc>
              <a:spcBef>
                <a:spcPts val="1600"/>
              </a:spcBef>
              <a:spcAft>
                <a:spcPts val="0"/>
              </a:spcAft>
              <a:buClr>
                <a:srgbClr val="006AB0"/>
              </a:buClr>
              <a:buSzPts val="1400"/>
              <a:buFont typeface="Arial"/>
              <a:buNone/>
              <a:defRPr sz="3164" b="0" i="0" u="none" strike="noStrike" cap="none">
                <a:solidFill>
                  <a:srgbClr val="006AB0"/>
                </a:solidFill>
                <a:latin typeface="Calibri"/>
                <a:ea typeface="Calibri"/>
                <a:cs typeface="Calibri"/>
                <a:sym typeface="Calibri"/>
              </a:defRPr>
            </a:lvl5pPr>
            <a:lvl6pPr marL="2743200" marR="0" lvl="5"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15000"/>
              </a:lnSpc>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09" name="Shape 609" descr="\\HVNLYSVR02\Creative Active Data\WIP\BMJ\Hxxxx BMJ Brand development project\Hxxxx BMJ Brand Development Concept\BMJ_Guidelines_V1\Links\Backgrounds\BMJ_Logo_Blue.png"/>
          <p:cNvPicPr preferRelativeResize="0"/>
          <p:nvPr/>
        </p:nvPicPr>
        <p:blipFill rotWithShape="1">
          <a:blip r:embed="rId2">
            <a:alphaModFix/>
          </a:blip>
          <a:srcRect/>
          <a:stretch/>
        </p:blipFill>
        <p:spPr>
          <a:xfrm>
            <a:off x="303401" y="6127277"/>
            <a:ext cx="904132" cy="616149"/>
          </a:xfrm>
          <a:prstGeom prst="rect">
            <a:avLst/>
          </a:prstGeom>
          <a:noFill/>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Image (full bleed)">
  <p:cSld name="Image (full bleed)">
    <p:spTree>
      <p:nvGrpSpPr>
        <p:cNvPr id="1" name="Shape 610"/>
        <p:cNvGrpSpPr/>
        <p:nvPr/>
      </p:nvGrpSpPr>
      <p:grpSpPr>
        <a:xfrm>
          <a:off x="0" y="0"/>
          <a:ext cx="0" cy="0"/>
          <a:chOff x="0" y="0"/>
          <a:chExt cx="0" cy="0"/>
        </a:xfrm>
      </p:grpSpPr>
      <p:sp>
        <p:nvSpPr>
          <p:cNvPr id="611" name="Shape 611"/>
          <p:cNvSpPr>
            <a:spLocks noGrp="1"/>
          </p:cNvSpPr>
          <p:nvPr>
            <p:ph type="pic" idx="2"/>
          </p:nvPr>
        </p:nvSpPr>
        <p:spPr>
          <a:xfrm>
            <a:off x="-45577" y="-32992"/>
            <a:ext cx="9235200" cy="6925500"/>
          </a:xfrm>
          <a:prstGeom prst="rect">
            <a:avLst/>
          </a:prstGeom>
          <a:noFill/>
          <a:ln>
            <a:noFill/>
          </a:ln>
        </p:spPr>
        <p:txBody>
          <a:bodyPr spcFirstLastPara="1" wrap="square" lIns="91425" tIns="91425" rIns="91425" bIns="91425" anchor="ctr" anchorCtr="0"/>
          <a:lstStyle>
            <a:lvl1pPr marR="0" lvl="0" algn="ctr" rtl="0">
              <a:lnSpc>
                <a:spcPct val="120000"/>
              </a:lnSpc>
              <a:spcBef>
                <a:spcPts val="0"/>
              </a:spcBef>
              <a:spcAft>
                <a:spcPts val="0"/>
              </a:spcAft>
              <a:buClr>
                <a:srgbClr val="006AB0"/>
              </a:buClr>
              <a:buSzPts val="1400"/>
              <a:buFont typeface="Arial"/>
              <a:buNone/>
              <a:defRPr sz="1800" b="0" i="0" u="none" strike="noStrike" cap="none">
                <a:solidFill>
                  <a:srgbClr val="67686E"/>
                </a:solidFill>
                <a:latin typeface="Arial"/>
                <a:ea typeface="Arial"/>
                <a:cs typeface="Arial"/>
                <a:sym typeface="Arial"/>
              </a:defRPr>
            </a:lvl1pPr>
            <a:lvl2pPr marR="0" lvl="1" algn="l" rtl="0">
              <a:lnSpc>
                <a:spcPct val="120000"/>
              </a:lnSpc>
              <a:spcBef>
                <a:spcPts val="0"/>
              </a:spcBef>
              <a:spcAft>
                <a:spcPts val="0"/>
              </a:spcAft>
              <a:buClr>
                <a:srgbClr val="006AB0"/>
              </a:buClr>
              <a:buSzPts val="1800"/>
              <a:buFont typeface="Arial"/>
              <a:buChar char="•"/>
              <a:defRPr sz="1800" b="0" i="0" u="none" strike="noStrike" cap="none">
                <a:solidFill>
                  <a:schemeClr val="lt1"/>
                </a:solidFill>
                <a:latin typeface="Arial"/>
                <a:ea typeface="Arial"/>
                <a:cs typeface="Arial"/>
                <a:sym typeface="Arial"/>
              </a:defRPr>
            </a:lvl2pPr>
            <a:lvl3pPr marR="0" lvl="2" algn="l" rtl="0">
              <a:lnSpc>
                <a:spcPct val="120000"/>
              </a:lnSpc>
              <a:spcBef>
                <a:spcPts val="0"/>
              </a:spcBef>
              <a:spcAft>
                <a:spcPts val="0"/>
              </a:spcAft>
              <a:buClr>
                <a:srgbClr val="006AB0"/>
              </a:buClr>
              <a:buSzPts val="1800"/>
              <a:buFont typeface="Arial"/>
              <a:buChar char="•"/>
              <a:defRPr sz="1800" b="0" i="0" u="none" strike="noStrike" cap="none">
                <a:solidFill>
                  <a:schemeClr val="lt1"/>
                </a:solidFill>
                <a:latin typeface="Arial"/>
                <a:ea typeface="Arial"/>
                <a:cs typeface="Arial"/>
                <a:sym typeface="Arial"/>
              </a:defRPr>
            </a:lvl3pPr>
            <a:lvl4pPr marR="0" lvl="3" algn="l" rtl="0">
              <a:lnSpc>
                <a:spcPct val="120000"/>
              </a:lnSpc>
              <a:spcBef>
                <a:spcPts val="0"/>
              </a:spcBef>
              <a:spcAft>
                <a:spcPts val="0"/>
              </a:spcAft>
              <a:buClr>
                <a:srgbClr val="006AB0"/>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120000"/>
              </a:lnSpc>
              <a:spcBef>
                <a:spcPts val="0"/>
              </a:spcBef>
              <a:spcAft>
                <a:spcPts val="0"/>
              </a:spcAft>
              <a:buClr>
                <a:srgbClr val="006AB0"/>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100000"/>
              </a:lnSpc>
              <a:spcBef>
                <a:spcPts val="40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2" name="Shape 612"/>
          <p:cNvSpPr txBox="1">
            <a:spLocks noGrp="1"/>
          </p:cNvSpPr>
          <p:nvPr>
            <p:ph type="title"/>
          </p:nvPr>
        </p:nvSpPr>
        <p:spPr>
          <a:xfrm>
            <a:off x="427612" y="457872"/>
            <a:ext cx="3666600" cy="267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7FA8D6"/>
              </a:buClr>
              <a:buSzPts val="2800"/>
              <a:buFont typeface="Arial"/>
              <a:buNone/>
              <a:defRPr sz="2100" b="0" i="0" u="none" strike="noStrike" cap="none">
                <a:solidFill>
                  <a:srgbClr val="7FA8D6"/>
                </a:solidFill>
                <a:latin typeface="Arial"/>
                <a:ea typeface="Arial"/>
                <a:cs typeface="Arial"/>
                <a:sym typeface="Arial"/>
              </a:defRPr>
            </a:lvl1pPr>
            <a:lvl2pPr marR="0" lvl="1" algn="l" rtl="0">
              <a:spcBef>
                <a:spcPts val="0"/>
              </a:spcBef>
              <a:spcAft>
                <a:spcPts val="0"/>
              </a:spcAft>
              <a:buClr>
                <a:schemeClr val="dk1"/>
              </a:buClr>
              <a:buSzPts val="2800"/>
              <a:buFont typeface="Arial"/>
              <a:buNone/>
              <a:defRPr sz="1600" b="0" i="0" u="none" strike="noStrike" cap="none">
                <a:solidFill>
                  <a:schemeClr val="dk1"/>
                </a:solidFill>
              </a:defRPr>
            </a:lvl2pPr>
            <a:lvl3pPr marR="0" lvl="2" algn="l" rtl="0">
              <a:spcBef>
                <a:spcPts val="0"/>
              </a:spcBef>
              <a:spcAft>
                <a:spcPts val="0"/>
              </a:spcAft>
              <a:buClr>
                <a:schemeClr val="dk1"/>
              </a:buClr>
              <a:buSzPts val="2800"/>
              <a:buFont typeface="Arial"/>
              <a:buNone/>
              <a:defRPr sz="1600" b="0" i="0" u="none" strike="noStrike" cap="none">
                <a:solidFill>
                  <a:schemeClr val="dk1"/>
                </a:solidFill>
              </a:defRPr>
            </a:lvl3pPr>
            <a:lvl4pPr marR="0" lvl="3" algn="l" rtl="0">
              <a:spcBef>
                <a:spcPts val="0"/>
              </a:spcBef>
              <a:spcAft>
                <a:spcPts val="0"/>
              </a:spcAft>
              <a:buClr>
                <a:schemeClr val="dk1"/>
              </a:buClr>
              <a:buSzPts val="2800"/>
              <a:buFont typeface="Arial"/>
              <a:buNone/>
              <a:defRPr sz="1600" b="0" i="0" u="none" strike="noStrike" cap="none">
                <a:solidFill>
                  <a:schemeClr val="dk1"/>
                </a:solidFill>
              </a:defRPr>
            </a:lvl4pPr>
            <a:lvl5pPr marR="0" lvl="4" algn="l" rtl="0">
              <a:spcBef>
                <a:spcPts val="0"/>
              </a:spcBef>
              <a:spcAft>
                <a:spcPts val="0"/>
              </a:spcAft>
              <a:buClr>
                <a:schemeClr val="dk1"/>
              </a:buClr>
              <a:buSzPts val="2800"/>
              <a:buFont typeface="Arial"/>
              <a:buNone/>
              <a:defRPr sz="1600" b="0" i="0" u="none" strike="noStrike" cap="none">
                <a:solidFill>
                  <a:schemeClr val="dk1"/>
                </a:solidFill>
              </a:defRPr>
            </a:lvl5pPr>
            <a:lvl6pPr marR="0" lvl="5" algn="l" rtl="0">
              <a:spcBef>
                <a:spcPts val="0"/>
              </a:spcBef>
              <a:spcAft>
                <a:spcPts val="0"/>
              </a:spcAft>
              <a:buClr>
                <a:schemeClr val="dk1"/>
              </a:buClr>
              <a:buSzPts val="2800"/>
              <a:buFont typeface="Arial"/>
              <a:buNone/>
              <a:defRPr sz="1600" b="0" i="0" u="none" strike="noStrike" cap="none">
                <a:solidFill>
                  <a:schemeClr val="dk1"/>
                </a:solidFill>
              </a:defRPr>
            </a:lvl6pPr>
            <a:lvl7pPr marR="0" lvl="6" algn="l" rtl="0">
              <a:spcBef>
                <a:spcPts val="0"/>
              </a:spcBef>
              <a:spcAft>
                <a:spcPts val="0"/>
              </a:spcAft>
              <a:buClr>
                <a:schemeClr val="dk1"/>
              </a:buClr>
              <a:buSzPts val="2800"/>
              <a:buFont typeface="Arial"/>
              <a:buNone/>
              <a:defRPr sz="1600" b="0" i="0" u="none" strike="noStrike" cap="none">
                <a:solidFill>
                  <a:schemeClr val="dk1"/>
                </a:solidFill>
              </a:defRPr>
            </a:lvl7pPr>
            <a:lvl8pPr marR="0" lvl="7" algn="l" rtl="0">
              <a:spcBef>
                <a:spcPts val="0"/>
              </a:spcBef>
              <a:spcAft>
                <a:spcPts val="0"/>
              </a:spcAft>
              <a:buClr>
                <a:schemeClr val="dk1"/>
              </a:buClr>
              <a:buSzPts val="2800"/>
              <a:buFont typeface="Arial"/>
              <a:buNone/>
              <a:defRPr sz="1600" b="0" i="0" u="none" strike="noStrike" cap="none">
                <a:solidFill>
                  <a:schemeClr val="dk1"/>
                </a:solidFill>
              </a:defRPr>
            </a:lvl8pPr>
            <a:lvl9pPr marR="0" lvl="8" algn="l" rtl="0">
              <a:spcBef>
                <a:spcPts val="0"/>
              </a:spcBef>
              <a:spcAft>
                <a:spcPts val="0"/>
              </a:spcAft>
              <a:buClr>
                <a:schemeClr val="dk1"/>
              </a:buClr>
              <a:buSzPts val="2800"/>
              <a:buFont typeface="Arial"/>
              <a:buNone/>
              <a:defRPr sz="1600" b="0" i="0" u="none" strike="noStrike" cap="none">
                <a:solidFill>
                  <a:schemeClr val="dk1"/>
                </a:solidFill>
              </a:defRPr>
            </a:lvl9pPr>
          </a:lstStyle>
          <a:p>
            <a:endParaRPr/>
          </a:p>
        </p:txBody>
      </p:sp>
      <p:sp>
        <p:nvSpPr>
          <p:cNvPr id="613" name="Shape 613"/>
          <p:cNvSpPr txBox="1">
            <a:spLocks noGrp="1"/>
          </p:cNvSpPr>
          <p:nvPr>
            <p:ph type="body" idx="1"/>
          </p:nvPr>
        </p:nvSpPr>
        <p:spPr>
          <a:xfrm>
            <a:off x="427608" y="806318"/>
            <a:ext cx="3699000" cy="895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6AB0"/>
              </a:buClr>
              <a:buSzPts val="1800"/>
              <a:buFont typeface="Arial"/>
              <a:buNone/>
              <a:defRPr sz="32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6AB0"/>
              </a:buClr>
              <a:buSzPts val="1400"/>
              <a:buFont typeface="Arial"/>
              <a:buNone/>
              <a:defRPr sz="3200" b="0" i="0" u="none" strike="noStrike" cap="none">
                <a:solidFill>
                  <a:schemeClr val="dk2"/>
                </a:solidFill>
                <a:latin typeface="Arial"/>
                <a:ea typeface="Arial"/>
                <a:cs typeface="Arial"/>
                <a:sym typeface="Arial"/>
              </a:defRPr>
            </a:lvl2pPr>
            <a:lvl3pPr marL="1371600" marR="0" lvl="2" indent="-228600" algn="l" rtl="0">
              <a:lnSpc>
                <a:spcPct val="100000"/>
              </a:lnSpc>
              <a:spcBef>
                <a:spcPts val="0"/>
              </a:spcBef>
              <a:spcAft>
                <a:spcPts val="0"/>
              </a:spcAft>
              <a:buClr>
                <a:srgbClr val="006AB0"/>
              </a:buClr>
              <a:buSzPts val="1400"/>
              <a:buFont typeface="Arial"/>
              <a:buNone/>
              <a:defRPr sz="3200" b="0" i="0" u="none" strike="noStrike" cap="none">
                <a:solidFill>
                  <a:schemeClr val="dk2"/>
                </a:solidFill>
                <a:latin typeface="Arial"/>
                <a:ea typeface="Arial"/>
                <a:cs typeface="Arial"/>
                <a:sym typeface="Arial"/>
              </a:defRPr>
            </a:lvl3pPr>
            <a:lvl4pPr marL="1828800" marR="0" lvl="3" indent="-228600" algn="l" rtl="0">
              <a:lnSpc>
                <a:spcPct val="100000"/>
              </a:lnSpc>
              <a:spcBef>
                <a:spcPts val="0"/>
              </a:spcBef>
              <a:spcAft>
                <a:spcPts val="0"/>
              </a:spcAft>
              <a:buClr>
                <a:srgbClr val="006AB0"/>
              </a:buClr>
              <a:buSzPts val="1400"/>
              <a:buFont typeface="Arial"/>
              <a:buNone/>
              <a:defRPr sz="3200" b="0" i="0" u="none" strike="noStrike" cap="none">
                <a:solidFill>
                  <a:schemeClr val="dk2"/>
                </a:solidFill>
                <a:latin typeface="Arial"/>
                <a:ea typeface="Arial"/>
                <a:cs typeface="Arial"/>
                <a:sym typeface="Arial"/>
              </a:defRPr>
            </a:lvl4pPr>
            <a:lvl5pPr marL="2286000" marR="0" lvl="4" indent="-228600" algn="l" rtl="0">
              <a:lnSpc>
                <a:spcPct val="100000"/>
              </a:lnSpc>
              <a:spcBef>
                <a:spcPts val="0"/>
              </a:spcBef>
              <a:spcAft>
                <a:spcPts val="0"/>
              </a:spcAft>
              <a:buClr>
                <a:srgbClr val="006AB0"/>
              </a:buClr>
              <a:buSzPts val="1400"/>
              <a:buFont typeface="Arial"/>
              <a:buNone/>
              <a:defRPr sz="32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4"/>
        <p:cNvGrpSpPr/>
        <p:nvPr/>
      </p:nvGrpSpPr>
      <p:grpSpPr>
        <a:xfrm>
          <a:off x="0" y="0"/>
          <a:ext cx="0" cy="0"/>
          <a:chOff x="0" y="0"/>
          <a:chExt cx="0" cy="0"/>
        </a:xfrm>
      </p:grpSpPr>
      <p:sp>
        <p:nvSpPr>
          <p:cNvPr id="615" name="Shape 615"/>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3600"/>
              <a:buFont typeface="Arial"/>
              <a:buNone/>
              <a:defRPr sz="3600">
                <a:solidFill>
                  <a:schemeClr val="dk1"/>
                </a:solidFill>
              </a:defRPr>
            </a:lvl2pPr>
            <a:lvl3pPr lvl="2" algn="ctr" rtl="0">
              <a:spcBef>
                <a:spcPts val="0"/>
              </a:spcBef>
              <a:spcAft>
                <a:spcPts val="0"/>
              </a:spcAft>
              <a:buClr>
                <a:schemeClr val="dk1"/>
              </a:buClr>
              <a:buSzPts val="3600"/>
              <a:buFont typeface="Arial"/>
              <a:buNone/>
              <a:defRPr sz="3600">
                <a:solidFill>
                  <a:schemeClr val="dk1"/>
                </a:solidFill>
              </a:defRPr>
            </a:lvl3pPr>
            <a:lvl4pPr lvl="3" algn="ctr" rtl="0">
              <a:spcBef>
                <a:spcPts val="0"/>
              </a:spcBef>
              <a:spcAft>
                <a:spcPts val="0"/>
              </a:spcAft>
              <a:buClr>
                <a:schemeClr val="dk1"/>
              </a:buClr>
              <a:buSzPts val="3600"/>
              <a:buFont typeface="Arial"/>
              <a:buNone/>
              <a:defRPr sz="3600">
                <a:solidFill>
                  <a:schemeClr val="dk1"/>
                </a:solidFill>
              </a:defRPr>
            </a:lvl4pPr>
            <a:lvl5pPr lvl="4" algn="ctr" rtl="0">
              <a:spcBef>
                <a:spcPts val="0"/>
              </a:spcBef>
              <a:spcAft>
                <a:spcPts val="0"/>
              </a:spcAft>
              <a:buClr>
                <a:schemeClr val="dk1"/>
              </a:buClr>
              <a:buSzPts val="3600"/>
              <a:buFont typeface="Arial"/>
              <a:buNone/>
              <a:defRPr sz="3600">
                <a:solidFill>
                  <a:schemeClr val="dk1"/>
                </a:solidFill>
              </a:defRPr>
            </a:lvl5pPr>
            <a:lvl6pPr lvl="5" algn="ctr" rtl="0">
              <a:spcBef>
                <a:spcPts val="0"/>
              </a:spcBef>
              <a:spcAft>
                <a:spcPts val="0"/>
              </a:spcAft>
              <a:buClr>
                <a:schemeClr val="dk1"/>
              </a:buClr>
              <a:buSzPts val="3600"/>
              <a:buFont typeface="Arial"/>
              <a:buNone/>
              <a:defRPr sz="3600">
                <a:solidFill>
                  <a:schemeClr val="dk1"/>
                </a:solidFill>
              </a:defRPr>
            </a:lvl6pPr>
            <a:lvl7pPr lvl="6" algn="ctr" rtl="0">
              <a:spcBef>
                <a:spcPts val="0"/>
              </a:spcBef>
              <a:spcAft>
                <a:spcPts val="0"/>
              </a:spcAft>
              <a:buClr>
                <a:schemeClr val="dk1"/>
              </a:buClr>
              <a:buSzPts val="3600"/>
              <a:buFont typeface="Arial"/>
              <a:buNone/>
              <a:defRPr sz="3600">
                <a:solidFill>
                  <a:schemeClr val="dk1"/>
                </a:solidFill>
              </a:defRPr>
            </a:lvl7pPr>
            <a:lvl8pPr lvl="7" algn="ctr" rtl="0">
              <a:spcBef>
                <a:spcPts val="0"/>
              </a:spcBef>
              <a:spcAft>
                <a:spcPts val="0"/>
              </a:spcAft>
              <a:buClr>
                <a:schemeClr val="dk1"/>
              </a:buClr>
              <a:buSzPts val="3600"/>
              <a:buFont typeface="Arial"/>
              <a:buNone/>
              <a:defRPr sz="3600">
                <a:solidFill>
                  <a:schemeClr val="dk1"/>
                </a:solidFill>
              </a:defRPr>
            </a:lvl8pPr>
            <a:lvl9pPr lvl="8" algn="ctr" rtl="0">
              <a:spcBef>
                <a:spcPts val="0"/>
              </a:spcBef>
              <a:spcAft>
                <a:spcPts val="0"/>
              </a:spcAft>
              <a:buClr>
                <a:schemeClr val="dk1"/>
              </a:buClr>
              <a:buSzPts val="3600"/>
              <a:buFont typeface="Arial"/>
              <a:buNone/>
              <a:defRPr sz="3600">
                <a:solidFill>
                  <a:schemeClr val="dk1"/>
                </a:solidFill>
              </a:defRPr>
            </a:lvl9pPr>
          </a:lstStyle>
          <a:p>
            <a:endParaRPr/>
          </a:p>
        </p:txBody>
      </p:sp>
      <p:sp>
        <p:nvSpPr>
          <p:cNvPr id="616" name="Shape 61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7"/>
        <p:cNvGrpSpPr/>
        <p:nvPr/>
      </p:nvGrpSpPr>
      <p:grpSpPr>
        <a:xfrm>
          <a:off x="0" y="0"/>
          <a:ext cx="0" cy="0"/>
          <a:chOff x="0" y="0"/>
          <a:chExt cx="0" cy="0"/>
        </a:xfrm>
      </p:grpSpPr>
      <p:sp>
        <p:nvSpPr>
          <p:cNvPr id="618" name="Shape 618"/>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2800"/>
              <a:buFont typeface="Arial"/>
              <a:buNone/>
              <a:defRPr sz="2800">
                <a:solidFill>
                  <a:schemeClr val="dk1"/>
                </a:solidFill>
              </a:defRPr>
            </a:lvl2pPr>
            <a:lvl3pPr lvl="2" rtl="0">
              <a:spcBef>
                <a:spcPts val="0"/>
              </a:spcBef>
              <a:spcAft>
                <a:spcPts val="0"/>
              </a:spcAft>
              <a:buClr>
                <a:schemeClr val="dk1"/>
              </a:buClr>
              <a:buSzPts val="2800"/>
              <a:buFont typeface="Arial"/>
              <a:buNone/>
              <a:defRPr sz="2800">
                <a:solidFill>
                  <a:schemeClr val="dk1"/>
                </a:solidFill>
              </a:defRPr>
            </a:lvl3pPr>
            <a:lvl4pPr lvl="3" rtl="0">
              <a:spcBef>
                <a:spcPts val="0"/>
              </a:spcBef>
              <a:spcAft>
                <a:spcPts val="0"/>
              </a:spcAft>
              <a:buClr>
                <a:schemeClr val="dk1"/>
              </a:buClr>
              <a:buSzPts val="2800"/>
              <a:buFont typeface="Arial"/>
              <a:buNone/>
              <a:defRPr sz="2800">
                <a:solidFill>
                  <a:schemeClr val="dk1"/>
                </a:solidFill>
              </a:defRPr>
            </a:lvl4pPr>
            <a:lvl5pPr lvl="4" rtl="0">
              <a:spcBef>
                <a:spcPts val="0"/>
              </a:spcBef>
              <a:spcAft>
                <a:spcPts val="0"/>
              </a:spcAft>
              <a:buClr>
                <a:schemeClr val="dk1"/>
              </a:buClr>
              <a:buSzPts val="2800"/>
              <a:buFont typeface="Arial"/>
              <a:buNone/>
              <a:defRPr sz="2800">
                <a:solidFill>
                  <a:schemeClr val="dk1"/>
                </a:solidFill>
              </a:defRPr>
            </a:lvl5pPr>
            <a:lvl6pPr lvl="5" rtl="0">
              <a:spcBef>
                <a:spcPts val="0"/>
              </a:spcBef>
              <a:spcAft>
                <a:spcPts val="0"/>
              </a:spcAft>
              <a:buClr>
                <a:schemeClr val="dk1"/>
              </a:buClr>
              <a:buSzPts val="2800"/>
              <a:buFont typeface="Arial"/>
              <a:buNone/>
              <a:defRPr sz="2800">
                <a:solidFill>
                  <a:schemeClr val="dk1"/>
                </a:solidFill>
              </a:defRPr>
            </a:lvl6pPr>
            <a:lvl7pPr lvl="6" rtl="0">
              <a:spcBef>
                <a:spcPts val="0"/>
              </a:spcBef>
              <a:spcAft>
                <a:spcPts val="0"/>
              </a:spcAft>
              <a:buClr>
                <a:schemeClr val="dk1"/>
              </a:buClr>
              <a:buSzPts val="2800"/>
              <a:buFont typeface="Arial"/>
              <a:buNone/>
              <a:defRPr sz="2800">
                <a:solidFill>
                  <a:schemeClr val="dk1"/>
                </a:solidFill>
              </a:defRPr>
            </a:lvl7pPr>
            <a:lvl8pPr lvl="7" rtl="0">
              <a:spcBef>
                <a:spcPts val="0"/>
              </a:spcBef>
              <a:spcAft>
                <a:spcPts val="0"/>
              </a:spcAft>
              <a:buClr>
                <a:schemeClr val="dk1"/>
              </a:buClr>
              <a:buSzPts val="2800"/>
              <a:buFont typeface="Arial"/>
              <a:buNone/>
              <a:defRPr sz="2800">
                <a:solidFill>
                  <a:schemeClr val="dk1"/>
                </a:solidFill>
              </a:defRPr>
            </a:lvl8pPr>
            <a:lvl9pPr lvl="8" rtl="0">
              <a:spcBef>
                <a:spcPts val="0"/>
              </a:spcBef>
              <a:spcAft>
                <a:spcPts val="0"/>
              </a:spcAft>
              <a:buClr>
                <a:schemeClr val="dk1"/>
              </a:buClr>
              <a:buSzPts val="2800"/>
              <a:buFont typeface="Arial"/>
              <a:buNone/>
              <a:defRPr sz="2800">
                <a:solidFill>
                  <a:schemeClr val="dk1"/>
                </a:solidFill>
              </a:defRPr>
            </a:lvl9pPr>
          </a:lstStyle>
          <a:p>
            <a:endParaRPr/>
          </a:p>
        </p:txBody>
      </p:sp>
      <p:sp>
        <p:nvSpPr>
          <p:cNvPr id="619" name="Shape 619"/>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620" name="Shape 62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21"/>
        <p:cNvGrpSpPr/>
        <p:nvPr/>
      </p:nvGrpSpPr>
      <p:grpSpPr>
        <a:xfrm>
          <a:off x="0" y="0"/>
          <a:ext cx="0" cy="0"/>
          <a:chOff x="0" y="0"/>
          <a:chExt cx="0" cy="0"/>
        </a:xfrm>
      </p:grpSpPr>
      <p:sp>
        <p:nvSpPr>
          <p:cNvPr id="622" name="Shape 622"/>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2800"/>
              <a:buFont typeface="Arial"/>
              <a:buNone/>
              <a:defRPr sz="2800">
                <a:solidFill>
                  <a:schemeClr val="dk1"/>
                </a:solidFill>
              </a:defRPr>
            </a:lvl2pPr>
            <a:lvl3pPr lvl="2" rtl="0">
              <a:spcBef>
                <a:spcPts val="0"/>
              </a:spcBef>
              <a:spcAft>
                <a:spcPts val="0"/>
              </a:spcAft>
              <a:buClr>
                <a:schemeClr val="dk1"/>
              </a:buClr>
              <a:buSzPts val="2800"/>
              <a:buFont typeface="Arial"/>
              <a:buNone/>
              <a:defRPr sz="2800">
                <a:solidFill>
                  <a:schemeClr val="dk1"/>
                </a:solidFill>
              </a:defRPr>
            </a:lvl3pPr>
            <a:lvl4pPr lvl="3" rtl="0">
              <a:spcBef>
                <a:spcPts val="0"/>
              </a:spcBef>
              <a:spcAft>
                <a:spcPts val="0"/>
              </a:spcAft>
              <a:buClr>
                <a:schemeClr val="dk1"/>
              </a:buClr>
              <a:buSzPts val="2800"/>
              <a:buFont typeface="Arial"/>
              <a:buNone/>
              <a:defRPr sz="2800">
                <a:solidFill>
                  <a:schemeClr val="dk1"/>
                </a:solidFill>
              </a:defRPr>
            </a:lvl4pPr>
            <a:lvl5pPr lvl="4" rtl="0">
              <a:spcBef>
                <a:spcPts val="0"/>
              </a:spcBef>
              <a:spcAft>
                <a:spcPts val="0"/>
              </a:spcAft>
              <a:buClr>
                <a:schemeClr val="dk1"/>
              </a:buClr>
              <a:buSzPts val="2800"/>
              <a:buFont typeface="Arial"/>
              <a:buNone/>
              <a:defRPr sz="2800">
                <a:solidFill>
                  <a:schemeClr val="dk1"/>
                </a:solidFill>
              </a:defRPr>
            </a:lvl5pPr>
            <a:lvl6pPr lvl="5" rtl="0">
              <a:spcBef>
                <a:spcPts val="0"/>
              </a:spcBef>
              <a:spcAft>
                <a:spcPts val="0"/>
              </a:spcAft>
              <a:buClr>
                <a:schemeClr val="dk1"/>
              </a:buClr>
              <a:buSzPts val="2800"/>
              <a:buFont typeface="Arial"/>
              <a:buNone/>
              <a:defRPr sz="2800">
                <a:solidFill>
                  <a:schemeClr val="dk1"/>
                </a:solidFill>
              </a:defRPr>
            </a:lvl6pPr>
            <a:lvl7pPr lvl="6" rtl="0">
              <a:spcBef>
                <a:spcPts val="0"/>
              </a:spcBef>
              <a:spcAft>
                <a:spcPts val="0"/>
              </a:spcAft>
              <a:buClr>
                <a:schemeClr val="dk1"/>
              </a:buClr>
              <a:buSzPts val="2800"/>
              <a:buFont typeface="Arial"/>
              <a:buNone/>
              <a:defRPr sz="2800">
                <a:solidFill>
                  <a:schemeClr val="dk1"/>
                </a:solidFill>
              </a:defRPr>
            </a:lvl7pPr>
            <a:lvl8pPr lvl="7" rtl="0">
              <a:spcBef>
                <a:spcPts val="0"/>
              </a:spcBef>
              <a:spcAft>
                <a:spcPts val="0"/>
              </a:spcAft>
              <a:buClr>
                <a:schemeClr val="dk1"/>
              </a:buClr>
              <a:buSzPts val="2800"/>
              <a:buFont typeface="Arial"/>
              <a:buNone/>
              <a:defRPr sz="2800">
                <a:solidFill>
                  <a:schemeClr val="dk1"/>
                </a:solidFill>
              </a:defRPr>
            </a:lvl8pPr>
            <a:lvl9pPr lvl="8" rtl="0">
              <a:spcBef>
                <a:spcPts val="0"/>
              </a:spcBef>
              <a:spcAft>
                <a:spcPts val="0"/>
              </a:spcAft>
              <a:buClr>
                <a:schemeClr val="dk1"/>
              </a:buClr>
              <a:buSzPts val="2800"/>
              <a:buFont typeface="Arial"/>
              <a:buNone/>
              <a:defRPr sz="2800">
                <a:solidFill>
                  <a:schemeClr val="dk1"/>
                </a:solidFill>
              </a:defRPr>
            </a:lvl9pPr>
          </a:lstStyle>
          <a:p>
            <a:endParaRPr/>
          </a:p>
        </p:txBody>
      </p:sp>
      <p:sp>
        <p:nvSpPr>
          <p:cNvPr id="623" name="Shape 623"/>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624" name="Shape 624"/>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625" name="Shape 62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6"/>
        <p:cNvGrpSpPr/>
        <p:nvPr/>
      </p:nvGrpSpPr>
      <p:grpSpPr>
        <a:xfrm>
          <a:off x="0" y="0"/>
          <a:ext cx="0" cy="0"/>
          <a:chOff x="0" y="0"/>
          <a:chExt cx="0" cy="0"/>
        </a:xfrm>
      </p:grpSpPr>
      <p:sp>
        <p:nvSpPr>
          <p:cNvPr id="627" name="Shape 627"/>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2800"/>
              <a:buFont typeface="Arial"/>
              <a:buNone/>
              <a:defRPr sz="2800">
                <a:solidFill>
                  <a:schemeClr val="dk1"/>
                </a:solidFill>
              </a:defRPr>
            </a:lvl2pPr>
            <a:lvl3pPr lvl="2" rtl="0">
              <a:spcBef>
                <a:spcPts val="0"/>
              </a:spcBef>
              <a:spcAft>
                <a:spcPts val="0"/>
              </a:spcAft>
              <a:buClr>
                <a:schemeClr val="dk1"/>
              </a:buClr>
              <a:buSzPts val="2800"/>
              <a:buFont typeface="Arial"/>
              <a:buNone/>
              <a:defRPr sz="2800">
                <a:solidFill>
                  <a:schemeClr val="dk1"/>
                </a:solidFill>
              </a:defRPr>
            </a:lvl3pPr>
            <a:lvl4pPr lvl="3" rtl="0">
              <a:spcBef>
                <a:spcPts val="0"/>
              </a:spcBef>
              <a:spcAft>
                <a:spcPts val="0"/>
              </a:spcAft>
              <a:buClr>
                <a:schemeClr val="dk1"/>
              </a:buClr>
              <a:buSzPts val="2800"/>
              <a:buFont typeface="Arial"/>
              <a:buNone/>
              <a:defRPr sz="2800">
                <a:solidFill>
                  <a:schemeClr val="dk1"/>
                </a:solidFill>
              </a:defRPr>
            </a:lvl4pPr>
            <a:lvl5pPr lvl="4" rtl="0">
              <a:spcBef>
                <a:spcPts val="0"/>
              </a:spcBef>
              <a:spcAft>
                <a:spcPts val="0"/>
              </a:spcAft>
              <a:buClr>
                <a:schemeClr val="dk1"/>
              </a:buClr>
              <a:buSzPts val="2800"/>
              <a:buFont typeface="Arial"/>
              <a:buNone/>
              <a:defRPr sz="2800">
                <a:solidFill>
                  <a:schemeClr val="dk1"/>
                </a:solidFill>
              </a:defRPr>
            </a:lvl5pPr>
            <a:lvl6pPr lvl="5" rtl="0">
              <a:spcBef>
                <a:spcPts val="0"/>
              </a:spcBef>
              <a:spcAft>
                <a:spcPts val="0"/>
              </a:spcAft>
              <a:buClr>
                <a:schemeClr val="dk1"/>
              </a:buClr>
              <a:buSzPts val="2800"/>
              <a:buFont typeface="Arial"/>
              <a:buNone/>
              <a:defRPr sz="2800">
                <a:solidFill>
                  <a:schemeClr val="dk1"/>
                </a:solidFill>
              </a:defRPr>
            </a:lvl6pPr>
            <a:lvl7pPr lvl="6" rtl="0">
              <a:spcBef>
                <a:spcPts val="0"/>
              </a:spcBef>
              <a:spcAft>
                <a:spcPts val="0"/>
              </a:spcAft>
              <a:buClr>
                <a:schemeClr val="dk1"/>
              </a:buClr>
              <a:buSzPts val="2800"/>
              <a:buFont typeface="Arial"/>
              <a:buNone/>
              <a:defRPr sz="2800">
                <a:solidFill>
                  <a:schemeClr val="dk1"/>
                </a:solidFill>
              </a:defRPr>
            </a:lvl7pPr>
            <a:lvl8pPr lvl="7" rtl="0">
              <a:spcBef>
                <a:spcPts val="0"/>
              </a:spcBef>
              <a:spcAft>
                <a:spcPts val="0"/>
              </a:spcAft>
              <a:buClr>
                <a:schemeClr val="dk1"/>
              </a:buClr>
              <a:buSzPts val="2800"/>
              <a:buFont typeface="Arial"/>
              <a:buNone/>
              <a:defRPr sz="2800">
                <a:solidFill>
                  <a:schemeClr val="dk1"/>
                </a:solidFill>
              </a:defRPr>
            </a:lvl8pPr>
            <a:lvl9pPr lvl="8" rtl="0">
              <a:spcBef>
                <a:spcPts val="0"/>
              </a:spcBef>
              <a:spcAft>
                <a:spcPts val="0"/>
              </a:spcAft>
              <a:buClr>
                <a:schemeClr val="dk1"/>
              </a:buClr>
              <a:buSzPts val="2800"/>
              <a:buFont typeface="Arial"/>
              <a:buNone/>
              <a:defRPr sz="2800">
                <a:solidFill>
                  <a:schemeClr val="dk1"/>
                </a:solidFill>
              </a:defRPr>
            </a:lvl9pPr>
          </a:lstStyle>
          <a:p>
            <a:endParaRPr/>
          </a:p>
        </p:txBody>
      </p:sp>
      <p:sp>
        <p:nvSpPr>
          <p:cNvPr id="628" name="Shape 62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29"/>
        <p:cNvGrpSpPr/>
        <p:nvPr/>
      </p:nvGrpSpPr>
      <p:grpSpPr>
        <a:xfrm>
          <a:off x="0" y="0"/>
          <a:ext cx="0" cy="0"/>
          <a:chOff x="0" y="0"/>
          <a:chExt cx="0" cy="0"/>
        </a:xfrm>
      </p:grpSpPr>
      <p:sp>
        <p:nvSpPr>
          <p:cNvPr id="630" name="Shape 630"/>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2400"/>
              <a:buFont typeface="Arial"/>
              <a:buNone/>
              <a:defRPr sz="2400">
                <a:solidFill>
                  <a:schemeClr val="dk1"/>
                </a:solidFill>
              </a:defRPr>
            </a:lvl2pPr>
            <a:lvl3pPr lvl="2" rtl="0">
              <a:spcBef>
                <a:spcPts val="0"/>
              </a:spcBef>
              <a:spcAft>
                <a:spcPts val="0"/>
              </a:spcAft>
              <a:buClr>
                <a:schemeClr val="dk1"/>
              </a:buClr>
              <a:buSzPts val="2400"/>
              <a:buFont typeface="Arial"/>
              <a:buNone/>
              <a:defRPr sz="2400">
                <a:solidFill>
                  <a:schemeClr val="dk1"/>
                </a:solidFill>
              </a:defRPr>
            </a:lvl3pPr>
            <a:lvl4pPr lvl="3" rtl="0">
              <a:spcBef>
                <a:spcPts val="0"/>
              </a:spcBef>
              <a:spcAft>
                <a:spcPts val="0"/>
              </a:spcAft>
              <a:buClr>
                <a:schemeClr val="dk1"/>
              </a:buClr>
              <a:buSzPts val="2400"/>
              <a:buFont typeface="Arial"/>
              <a:buNone/>
              <a:defRPr sz="2400">
                <a:solidFill>
                  <a:schemeClr val="dk1"/>
                </a:solidFill>
              </a:defRPr>
            </a:lvl4pPr>
            <a:lvl5pPr lvl="4" rtl="0">
              <a:spcBef>
                <a:spcPts val="0"/>
              </a:spcBef>
              <a:spcAft>
                <a:spcPts val="0"/>
              </a:spcAft>
              <a:buClr>
                <a:schemeClr val="dk1"/>
              </a:buClr>
              <a:buSzPts val="2400"/>
              <a:buFont typeface="Arial"/>
              <a:buNone/>
              <a:defRPr sz="2400">
                <a:solidFill>
                  <a:schemeClr val="dk1"/>
                </a:solidFill>
              </a:defRPr>
            </a:lvl5pPr>
            <a:lvl6pPr lvl="5" rtl="0">
              <a:spcBef>
                <a:spcPts val="0"/>
              </a:spcBef>
              <a:spcAft>
                <a:spcPts val="0"/>
              </a:spcAft>
              <a:buClr>
                <a:schemeClr val="dk1"/>
              </a:buClr>
              <a:buSzPts val="2400"/>
              <a:buFont typeface="Arial"/>
              <a:buNone/>
              <a:defRPr sz="2400">
                <a:solidFill>
                  <a:schemeClr val="dk1"/>
                </a:solidFill>
              </a:defRPr>
            </a:lvl6pPr>
            <a:lvl7pPr lvl="6" rtl="0">
              <a:spcBef>
                <a:spcPts val="0"/>
              </a:spcBef>
              <a:spcAft>
                <a:spcPts val="0"/>
              </a:spcAft>
              <a:buClr>
                <a:schemeClr val="dk1"/>
              </a:buClr>
              <a:buSzPts val="2400"/>
              <a:buFont typeface="Arial"/>
              <a:buNone/>
              <a:defRPr sz="2400">
                <a:solidFill>
                  <a:schemeClr val="dk1"/>
                </a:solidFill>
              </a:defRPr>
            </a:lvl7pPr>
            <a:lvl8pPr lvl="7" rtl="0">
              <a:spcBef>
                <a:spcPts val="0"/>
              </a:spcBef>
              <a:spcAft>
                <a:spcPts val="0"/>
              </a:spcAft>
              <a:buClr>
                <a:schemeClr val="dk1"/>
              </a:buClr>
              <a:buSzPts val="2400"/>
              <a:buFont typeface="Arial"/>
              <a:buNone/>
              <a:defRPr sz="2400">
                <a:solidFill>
                  <a:schemeClr val="dk1"/>
                </a:solidFill>
              </a:defRPr>
            </a:lvl8pPr>
            <a:lvl9pPr lvl="8" rtl="0">
              <a:spcBef>
                <a:spcPts val="0"/>
              </a:spcBef>
              <a:spcAft>
                <a:spcPts val="0"/>
              </a:spcAft>
              <a:buClr>
                <a:schemeClr val="dk1"/>
              </a:buClr>
              <a:buSzPts val="2400"/>
              <a:buFont typeface="Arial"/>
              <a:buNone/>
              <a:defRPr sz="2400">
                <a:solidFill>
                  <a:schemeClr val="dk1"/>
                </a:solidFill>
              </a:defRPr>
            </a:lvl9pPr>
          </a:lstStyle>
          <a:p>
            <a:endParaRPr/>
          </a:p>
        </p:txBody>
      </p:sp>
      <p:sp>
        <p:nvSpPr>
          <p:cNvPr id="631" name="Shape 631"/>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632" name="Shape 63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3"/>
        <p:cNvGrpSpPr/>
        <p:nvPr/>
      </p:nvGrpSpPr>
      <p:grpSpPr>
        <a:xfrm>
          <a:off x="0" y="0"/>
          <a:ext cx="0" cy="0"/>
          <a:chOff x="0" y="0"/>
          <a:chExt cx="0" cy="0"/>
        </a:xfrm>
      </p:grpSpPr>
      <p:sp>
        <p:nvSpPr>
          <p:cNvPr id="634" name="Shape 634"/>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4800"/>
              <a:buFont typeface="Arial"/>
              <a:buNone/>
              <a:defRPr sz="4800">
                <a:solidFill>
                  <a:schemeClr val="dk1"/>
                </a:solidFill>
              </a:defRPr>
            </a:lvl2pPr>
            <a:lvl3pPr lvl="2" rtl="0">
              <a:spcBef>
                <a:spcPts val="0"/>
              </a:spcBef>
              <a:spcAft>
                <a:spcPts val="0"/>
              </a:spcAft>
              <a:buClr>
                <a:schemeClr val="dk1"/>
              </a:buClr>
              <a:buSzPts val="4800"/>
              <a:buFont typeface="Arial"/>
              <a:buNone/>
              <a:defRPr sz="4800">
                <a:solidFill>
                  <a:schemeClr val="dk1"/>
                </a:solidFill>
              </a:defRPr>
            </a:lvl3pPr>
            <a:lvl4pPr lvl="3" rtl="0">
              <a:spcBef>
                <a:spcPts val="0"/>
              </a:spcBef>
              <a:spcAft>
                <a:spcPts val="0"/>
              </a:spcAft>
              <a:buClr>
                <a:schemeClr val="dk1"/>
              </a:buClr>
              <a:buSzPts val="4800"/>
              <a:buFont typeface="Arial"/>
              <a:buNone/>
              <a:defRPr sz="4800">
                <a:solidFill>
                  <a:schemeClr val="dk1"/>
                </a:solidFill>
              </a:defRPr>
            </a:lvl4pPr>
            <a:lvl5pPr lvl="4" rtl="0">
              <a:spcBef>
                <a:spcPts val="0"/>
              </a:spcBef>
              <a:spcAft>
                <a:spcPts val="0"/>
              </a:spcAft>
              <a:buClr>
                <a:schemeClr val="dk1"/>
              </a:buClr>
              <a:buSzPts val="4800"/>
              <a:buFont typeface="Arial"/>
              <a:buNone/>
              <a:defRPr sz="4800">
                <a:solidFill>
                  <a:schemeClr val="dk1"/>
                </a:solidFill>
              </a:defRPr>
            </a:lvl5pPr>
            <a:lvl6pPr lvl="5" rtl="0">
              <a:spcBef>
                <a:spcPts val="0"/>
              </a:spcBef>
              <a:spcAft>
                <a:spcPts val="0"/>
              </a:spcAft>
              <a:buClr>
                <a:schemeClr val="dk1"/>
              </a:buClr>
              <a:buSzPts val="4800"/>
              <a:buFont typeface="Arial"/>
              <a:buNone/>
              <a:defRPr sz="4800">
                <a:solidFill>
                  <a:schemeClr val="dk1"/>
                </a:solidFill>
              </a:defRPr>
            </a:lvl6pPr>
            <a:lvl7pPr lvl="6" rtl="0">
              <a:spcBef>
                <a:spcPts val="0"/>
              </a:spcBef>
              <a:spcAft>
                <a:spcPts val="0"/>
              </a:spcAft>
              <a:buClr>
                <a:schemeClr val="dk1"/>
              </a:buClr>
              <a:buSzPts val="4800"/>
              <a:buFont typeface="Arial"/>
              <a:buNone/>
              <a:defRPr sz="4800">
                <a:solidFill>
                  <a:schemeClr val="dk1"/>
                </a:solidFill>
              </a:defRPr>
            </a:lvl7pPr>
            <a:lvl8pPr lvl="7" rtl="0">
              <a:spcBef>
                <a:spcPts val="0"/>
              </a:spcBef>
              <a:spcAft>
                <a:spcPts val="0"/>
              </a:spcAft>
              <a:buClr>
                <a:schemeClr val="dk1"/>
              </a:buClr>
              <a:buSzPts val="4800"/>
              <a:buFont typeface="Arial"/>
              <a:buNone/>
              <a:defRPr sz="4800">
                <a:solidFill>
                  <a:schemeClr val="dk1"/>
                </a:solidFill>
              </a:defRPr>
            </a:lvl8pPr>
            <a:lvl9pPr lvl="8" rtl="0">
              <a:spcBef>
                <a:spcPts val="0"/>
              </a:spcBef>
              <a:spcAft>
                <a:spcPts val="0"/>
              </a:spcAft>
              <a:buClr>
                <a:schemeClr val="dk1"/>
              </a:buClr>
              <a:buSzPts val="4800"/>
              <a:buFont typeface="Arial"/>
              <a:buNone/>
              <a:defRPr sz="4800">
                <a:solidFill>
                  <a:schemeClr val="dk1"/>
                </a:solidFill>
              </a:defRPr>
            </a:lvl9pPr>
          </a:lstStyle>
          <a:p>
            <a:endParaRPr/>
          </a:p>
        </p:txBody>
      </p:sp>
      <p:sp>
        <p:nvSpPr>
          <p:cNvPr id="635" name="Shape 63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36"/>
        <p:cNvGrpSpPr/>
        <p:nvPr/>
      </p:nvGrpSpPr>
      <p:grpSpPr>
        <a:xfrm>
          <a:off x="0" y="0"/>
          <a:ext cx="0" cy="0"/>
          <a:chOff x="0" y="0"/>
          <a:chExt cx="0" cy="0"/>
        </a:xfrm>
      </p:grpSpPr>
      <p:sp>
        <p:nvSpPr>
          <p:cNvPr id="637" name="Shape 637"/>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Shape 638"/>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4200"/>
              <a:buFont typeface="Arial"/>
              <a:buNone/>
              <a:defRPr sz="4200">
                <a:solidFill>
                  <a:schemeClr val="dk1"/>
                </a:solidFill>
              </a:defRPr>
            </a:lvl2pPr>
            <a:lvl3pPr lvl="2" algn="ctr" rtl="0">
              <a:spcBef>
                <a:spcPts val="0"/>
              </a:spcBef>
              <a:spcAft>
                <a:spcPts val="0"/>
              </a:spcAft>
              <a:buClr>
                <a:schemeClr val="dk1"/>
              </a:buClr>
              <a:buSzPts val="4200"/>
              <a:buFont typeface="Arial"/>
              <a:buNone/>
              <a:defRPr sz="4200">
                <a:solidFill>
                  <a:schemeClr val="dk1"/>
                </a:solidFill>
              </a:defRPr>
            </a:lvl3pPr>
            <a:lvl4pPr lvl="3" algn="ctr" rtl="0">
              <a:spcBef>
                <a:spcPts val="0"/>
              </a:spcBef>
              <a:spcAft>
                <a:spcPts val="0"/>
              </a:spcAft>
              <a:buClr>
                <a:schemeClr val="dk1"/>
              </a:buClr>
              <a:buSzPts val="4200"/>
              <a:buFont typeface="Arial"/>
              <a:buNone/>
              <a:defRPr sz="4200">
                <a:solidFill>
                  <a:schemeClr val="dk1"/>
                </a:solidFill>
              </a:defRPr>
            </a:lvl4pPr>
            <a:lvl5pPr lvl="4" algn="ctr" rtl="0">
              <a:spcBef>
                <a:spcPts val="0"/>
              </a:spcBef>
              <a:spcAft>
                <a:spcPts val="0"/>
              </a:spcAft>
              <a:buClr>
                <a:schemeClr val="dk1"/>
              </a:buClr>
              <a:buSzPts val="4200"/>
              <a:buFont typeface="Arial"/>
              <a:buNone/>
              <a:defRPr sz="4200">
                <a:solidFill>
                  <a:schemeClr val="dk1"/>
                </a:solidFill>
              </a:defRPr>
            </a:lvl5pPr>
            <a:lvl6pPr lvl="5" algn="ctr" rtl="0">
              <a:spcBef>
                <a:spcPts val="0"/>
              </a:spcBef>
              <a:spcAft>
                <a:spcPts val="0"/>
              </a:spcAft>
              <a:buClr>
                <a:schemeClr val="dk1"/>
              </a:buClr>
              <a:buSzPts val="4200"/>
              <a:buFont typeface="Arial"/>
              <a:buNone/>
              <a:defRPr sz="4200">
                <a:solidFill>
                  <a:schemeClr val="dk1"/>
                </a:solidFill>
              </a:defRPr>
            </a:lvl6pPr>
            <a:lvl7pPr lvl="6" algn="ctr" rtl="0">
              <a:spcBef>
                <a:spcPts val="0"/>
              </a:spcBef>
              <a:spcAft>
                <a:spcPts val="0"/>
              </a:spcAft>
              <a:buClr>
                <a:schemeClr val="dk1"/>
              </a:buClr>
              <a:buSzPts val="4200"/>
              <a:buFont typeface="Arial"/>
              <a:buNone/>
              <a:defRPr sz="4200">
                <a:solidFill>
                  <a:schemeClr val="dk1"/>
                </a:solidFill>
              </a:defRPr>
            </a:lvl7pPr>
            <a:lvl8pPr lvl="7" algn="ctr" rtl="0">
              <a:spcBef>
                <a:spcPts val="0"/>
              </a:spcBef>
              <a:spcAft>
                <a:spcPts val="0"/>
              </a:spcAft>
              <a:buClr>
                <a:schemeClr val="dk1"/>
              </a:buClr>
              <a:buSzPts val="4200"/>
              <a:buFont typeface="Arial"/>
              <a:buNone/>
              <a:defRPr sz="4200">
                <a:solidFill>
                  <a:schemeClr val="dk1"/>
                </a:solidFill>
              </a:defRPr>
            </a:lvl8pPr>
            <a:lvl9pPr lvl="8" algn="ctr" rtl="0">
              <a:spcBef>
                <a:spcPts val="0"/>
              </a:spcBef>
              <a:spcAft>
                <a:spcPts val="0"/>
              </a:spcAft>
              <a:buClr>
                <a:schemeClr val="dk1"/>
              </a:buClr>
              <a:buSzPts val="4200"/>
              <a:buFont typeface="Arial"/>
              <a:buNone/>
              <a:defRPr sz="4200">
                <a:solidFill>
                  <a:schemeClr val="dk1"/>
                </a:solidFill>
              </a:defRPr>
            </a:lvl9pPr>
          </a:lstStyle>
          <a:p>
            <a:endParaRPr/>
          </a:p>
        </p:txBody>
      </p:sp>
      <p:sp>
        <p:nvSpPr>
          <p:cNvPr id="639" name="Shape 639"/>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640" name="Shape 640"/>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641" name="Shape 64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42"/>
        <p:cNvGrpSpPr/>
        <p:nvPr/>
      </p:nvGrpSpPr>
      <p:grpSpPr>
        <a:xfrm>
          <a:off x="0" y="0"/>
          <a:ext cx="0" cy="0"/>
          <a:chOff x="0" y="0"/>
          <a:chExt cx="0" cy="0"/>
        </a:xfrm>
      </p:grpSpPr>
      <p:sp>
        <p:nvSpPr>
          <p:cNvPr id="643" name="Shape 643"/>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644" name="Shape 64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45"/>
        <p:cNvGrpSpPr/>
        <p:nvPr/>
      </p:nvGrpSpPr>
      <p:grpSpPr>
        <a:xfrm>
          <a:off x="0" y="0"/>
          <a:ext cx="0" cy="0"/>
          <a:chOff x="0" y="0"/>
          <a:chExt cx="0" cy="0"/>
        </a:xfrm>
      </p:grpSpPr>
      <p:sp>
        <p:nvSpPr>
          <p:cNvPr id="646" name="Shape 646"/>
          <p:cNvSpPr txBox="1">
            <a:spLocks noGrp="1"/>
          </p:cNvSpPr>
          <p:nvPr>
            <p:ph type="title"/>
          </p:nvPr>
        </p:nvSpPr>
        <p:spPr>
          <a:xfrm>
            <a:off x="311700" y="1474833"/>
            <a:ext cx="8520600" cy="26181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12000"/>
              <a:buFont typeface="Arial"/>
              <a:buNone/>
              <a:defRPr sz="12000">
                <a:solidFill>
                  <a:schemeClr val="dk1"/>
                </a:solidFill>
              </a:defRPr>
            </a:lvl2pPr>
            <a:lvl3pPr lvl="2" algn="ctr" rtl="0">
              <a:spcBef>
                <a:spcPts val="0"/>
              </a:spcBef>
              <a:spcAft>
                <a:spcPts val="0"/>
              </a:spcAft>
              <a:buClr>
                <a:schemeClr val="dk1"/>
              </a:buClr>
              <a:buSzPts val="12000"/>
              <a:buFont typeface="Arial"/>
              <a:buNone/>
              <a:defRPr sz="12000">
                <a:solidFill>
                  <a:schemeClr val="dk1"/>
                </a:solidFill>
              </a:defRPr>
            </a:lvl3pPr>
            <a:lvl4pPr lvl="3" algn="ctr" rtl="0">
              <a:spcBef>
                <a:spcPts val="0"/>
              </a:spcBef>
              <a:spcAft>
                <a:spcPts val="0"/>
              </a:spcAft>
              <a:buClr>
                <a:schemeClr val="dk1"/>
              </a:buClr>
              <a:buSzPts val="12000"/>
              <a:buFont typeface="Arial"/>
              <a:buNone/>
              <a:defRPr sz="12000">
                <a:solidFill>
                  <a:schemeClr val="dk1"/>
                </a:solidFill>
              </a:defRPr>
            </a:lvl4pPr>
            <a:lvl5pPr lvl="4" algn="ctr" rtl="0">
              <a:spcBef>
                <a:spcPts val="0"/>
              </a:spcBef>
              <a:spcAft>
                <a:spcPts val="0"/>
              </a:spcAft>
              <a:buClr>
                <a:schemeClr val="dk1"/>
              </a:buClr>
              <a:buSzPts val="12000"/>
              <a:buFont typeface="Arial"/>
              <a:buNone/>
              <a:defRPr sz="12000">
                <a:solidFill>
                  <a:schemeClr val="dk1"/>
                </a:solidFill>
              </a:defRPr>
            </a:lvl5pPr>
            <a:lvl6pPr lvl="5" algn="ctr" rtl="0">
              <a:spcBef>
                <a:spcPts val="0"/>
              </a:spcBef>
              <a:spcAft>
                <a:spcPts val="0"/>
              </a:spcAft>
              <a:buClr>
                <a:schemeClr val="dk1"/>
              </a:buClr>
              <a:buSzPts val="12000"/>
              <a:buFont typeface="Arial"/>
              <a:buNone/>
              <a:defRPr sz="12000">
                <a:solidFill>
                  <a:schemeClr val="dk1"/>
                </a:solidFill>
              </a:defRPr>
            </a:lvl6pPr>
            <a:lvl7pPr lvl="6" algn="ctr" rtl="0">
              <a:spcBef>
                <a:spcPts val="0"/>
              </a:spcBef>
              <a:spcAft>
                <a:spcPts val="0"/>
              </a:spcAft>
              <a:buClr>
                <a:schemeClr val="dk1"/>
              </a:buClr>
              <a:buSzPts val="12000"/>
              <a:buFont typeface="Arial"/>
              <a:buNone/>
              <a:defRPr sz="12000">
                <a:solidFill>
                  <a:schemeClr val="dk1"/>
                </a:solidFill>
              </a:defRPr>
            </a:lvl7pPr>
            <a:lvl8pPr lvl="7" algn="ctr" rtl="0">
              <a:spcBef>
                <a:spcPts val="0"/>
              </a:spcBef>
              <a:spcAft>
                <a:spcPts val="0"/>
              </a:spcAft>
              <a:buClr>
                <a:schemeClr val="dk1"/>
              </a:buClr>
              <a:buSzPts val="12000"/>
              <a:buFont typeface="Arial"/>
              <a:buNone/>
              <a:defRPr sz="12000">
                <a:solidFill>
                  <a:schemeClr val="dk1"/>
                </a:solidFill>
              </a:defRPr>
            </a:lvl8pPr>
            <a:lvl9pPr lvl="8" algn="ctr" rtl="0">
              <a:spcBef>
                <a:spcPts val="0"/>
              </a:spcBef>
              <a:spcAft>
                <a:spcPts val="0"/>
              </a:spcAft>
              <a:buClr>
                <a:schemeClr val="dk1"/>
              </a:buClr>
              <a:buSzPts val="12000"/>
              <a:buFont typeface="Arial"/>
              <a:buNone/>
              <a:defRPr sz="12000">
                <a:solidFill>
                  <a:schemeClr val="dk1"/>
                </a:solidFill>
              </a:defRPr>
            </a:lvl9pPr>
          </a:lstStyle>
          <a:p>
            <a:endParaRPr/>
          </a:p>
        </p:txBody>
      </p:sp>
      <p:sp>
        <p:nvSpPr>
          <p:cNvPr id="647" name="Shape 647"/>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648" name="Shape 64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ullet points Single column">
  <p:cSld name="Bullet points Single colum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4639"/>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7FA8D6"/>
              </a:buClr>
              <a:buSzPts val="2800"/>
              <a:buFont typeface="Calibri"/>
              <a:buNone/>
              <a:defRPr sz="4400" b="0" i="0" u="none" strike="noStrike" cap="none">
                <a:solidFill>
                  <a:srgbClr val="7FA8D6"/>
                </a:solidFill>
                <a:latin typeface="Calibri"/>
                <a:ea typeface="Calibri"/>
                <a:cs typeface="Calibri"/>
                <a:sym typeface="Calibri"/>
              </a:defRPr>
            </a:lvl1pPr>
            <a:lvl2pPr lvl="1" rtl="0">
              <a:spcBef>
                <a:spcPts val="0"/>
              </a:spcBef>
              <a:spcAft>
                <a:spcPts val="0"/>
              </a:spcAft>
              <a:buClr>
                <a:schemeClr val="dk1"/>
              </a:buClr>
              <a:buSzPts val="2800"/>
              <a:buFont typeface="Arial"/>
              <a:buNone/>
              <a:defRPr sz="1800">
                <a:solidFill>
                  <a:schemeClr val="dk1"/>
                </a:solidFill>
              </a:defRPr>
            </a:lvl2pPr>
            <a:lvl3pPr lvl="2" rtl="0">
              <a:spcBef>
                <a:spcPts val="0"/>
              </a:spcBef>
              <a:spcAft>
                <a:spcPts val="0"/>
              </a:spcAft>
              <a:buClr>
                <a:schemeClr val="dk1"/>
              </a:buClr>
              <a:buSzPts val="2800"/>
              <a:buFont typeface="Arial"/>
              <a:buNone/>
              <a:defRPr sz="1800">
                <a:solidFill>
                  <a:schemeClr val="dk1"/>
                </a:solidFill>
              </a:defRPr>
            </a:lvl3pPr>
            <a:lvl4pPr lvl="3" rtl="0">
              <a:spcBef>
                <a:spcPts val="0"/>
              </a:spcBef>
              <a:spcAft>
                <a:spcPts val="0"/>
              </a:spcAft>
              <a:buClr>
                <a:schemeClr val="dk1"/>
              </a:buClr>
              <a:buSzPts val="2800"/>
              <a:buFont typeface="Arial"/>
              <a:buNone/>
              <a:defRPr sz="1800">
                <a:solidFill>
                  <a:schemeClr val="dk1"/>
                </a:solidFill>
              </a:defRPr>
            </a:lvl4pPr>
            <a:lvl5pPr lvl="4" rtl="0">
              <a:spcBef>
                <a:spcPts val="0"/>
              </a:spcBef>
              <a:spcAft>
                <a:spcPts val="0"/>
              </a:spcAft>
              <a:buClr>
                <a:schemeClr val="dk1"/>
              </a:buClr>
              <a:buSzPts val="2800"/>
              <a:buFont typeface="Arial"/>
              <a:buNone/>
              <a:defRPr sz="1800">
                <a:solidFill>
                  <a:schemeClr val="dk1"/>
                </a:solidFill>
              </a:defRPr>
            </a:lvl5pPr>
            <a:lvl6pPr lvl="5" rtl="0">
              <a:spcBef>
                <a:spcPts val="0"/>
              </a:spcBef>
              <a:spcAft>
                <a:spcPts val="0"/>
              </a:spcAft>
              <a:buClr>
                <a:schemeClr val="dk1"/>
              </a:buClr>
              <a:buSzPts val="2800"/>
              <a:buFont typeface="Arial"/>
              <a:buNone/>
              <a:defRPr sz="1800">
                <a:solidFill>
                  <a:schemeClr val="dk1"/>
                </a:solidFill>
              </a:defRPr>
            </a:lvl6pPr>
            <a:lvl7pPr lvl="6" rtl="0">
              <a:spcBef>
                <a:spcPts val="0"/>
              </a:spcBef>
              <a:spcAft>
                <a:spcPts val="0"/>
              </a:spcAft>
              <a:buClr>
                <a:schemeClr val="dk1"/>
              </a:buClr>
              <a:buSzPts val="2800"/>
              <a:buFont typeface="Arial"/>
              <a:buNone/>
              <a:defRPr sz="1800">
                <a:solidFill>
                  <a:schemeClr val="dk1"/>
                </a:solidFill>
              </a:defRPr>
            </a:lvl7pPr>
            <a:lvl8pPr lvl="7" rtl="0">
              <a:spcBef>
                <a:spcPts val="0"/>
              </a:spcBef>
              <a:spcAft>
                <a:spcPts val="0"/>
              </a:spcAft>
              <a:buClr>
                <a:schemeClr val="dk1"/>
              </a:buClr>
              <a:buSzPts val="2800"/>
              <a:buFont typeface="Arial"/>
              <a:buNone/>
              <a:defRPr sz="1800">
                <a:solidFill>
                  <a:schemeClr val="dk1"/>
                </a:solidFill>
              </a:defRPr>
            </a:lvl8pPr>
            <a:lvl9pPr lvl="8" rtl="0">
              <a:spcBef>
                <a:spcPts val="0"/>
              </a:spcBef>
              <a:spcAft>
                <a:spcPts val="0"/>
              </a:spcAft>
              <a:buClr>
                <a:schemeClr val="dk1"/>
              </a:buClr>
              <a:buSzPts val="2800"/>
              <a:buFont typeface="Arial"/>
              <a:buNone/>
              <a:defRPr sz="1800">
                <a:solidFill>
                  <a:schemeClr val="dk1"/>
                </a:solidFill>
              </a:defRPr>
            </a:lvl9pPr>
          </a:lstStyle>
          <a:p>
            <a:endParaRPr/>
          </a:p>
        </p:txBody>
      </p:sp>
      <p:cxnSp>
        <p:nvCxnSpPr>
          <p:cNvPr id="56" name="Shape 56"/>
          <p:cNvCxnSpPr/>
          <p:nvPr/>
        </p:nvCxnSpPr>
        <p:spPr>
          <a:xfrm>
            <a:off x="427608" y="6157514"/>
            <a:ext cx="8043000" cy="0"/>
          </a:xfrm>
          <a:prstGeom prst="straightConnector1">
            <a:avLst/>
          </a:prstGeom>
          <a:noFill/>
          <a:ln w="9525" cap="flat" cmpd="sng">
            <a:solidFill>
              <a:srgbClr val="67686E"/>
            </a:solidFill>
            <a:prstDash val="solid"/>
            <a:round/>
            <a:headEnd type="none" w="sm" len="sm"/>
            <a:tailEnd type="none" w="sm" len="sm"/>
          </a:ln>
        </p:spPr>
      </p:cxnSp>
      <p:cxnSp>
        <p:nvCxnSpPr>
          <p:cNvPr id="57" name="Shape 57"/>
          <p:cNvCxnSpPr/>
          <p:nvPr/>
        </p:nvCxnSpPr>
        <p:spPr>
          <a:xfrm rot="10800000" flipH="1">
            <a:off x="8471368" y="5833514"/>
            <a:ext cx="205800" cy="324000"/>
          </a:xfrm>
          <a:prstGeom prst="straightConnector1">
            <a:avLst/>
          </a:prstGeom>
          <a:noFill/>
          <a:ln w="9525" cap="flat" cmpd="sng">
            <a:solidFill>
              <a:srgbClr val="67686E"/>
            </a:solidFill>
            <a:prstDash val="solid"/>
            <a:round/>
            <a:headEnd type="none" w="sm" len="sm"/>
            <a:tailEnd type="none" w="sm" len="sm"/>
          </a:ln>
        </p:spPr>
      </p:cxnSp>
      <p:sp>
        <p:nvSpPr>
          <p:cNvPr id="58" name="Shape 58"/>
          <p:cNvSpPr txBox="1">
            <a:spLocks noGrp="1"/>
          </p:cNvSpPr>
          <p:nvPr>
            <p:ph type="body" idx="1"/>
          </p:nvPr>
        </p:nvSpPr>
        <p:spPr>
          <a:xfrm>
            <a:off x="427611" y="1861725"/>
            <a:ext cx="5816700" cy="3870300"/>
          </a:xfrm>
          <a:prstGeom prst="rect">
            <a:avLst/>
          </a:prstGeom>
          <a:noFill/>
          <a:ln>
            <a:noFill/>
          </a:ln>
        </p:spPr>
        <p:txBody>
          <a:bodyPr spcFirstLastPara="1" wrap="square" lIns="91425" tIns="91425" rIns="91425" bIns="91425" anchor="t" anchorCtr="0"/>
          <a:lstStyle>
            <a:lvl1pPr marL="457200" marR="0" lvl="0" indent="-431800" algn="l" rtl="0">
              <a:lnSpc>
                <a:spcPct val="115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15000"/>
              </a:lnSpc>
              <a:spcBef>
                <a:spcPts val="1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15000"/>
              </a:lnSpc>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15000"/>
              </a:lnSpc>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2"/>
          </p:nvPr>
        </p:nvSpPr>
        <p:spPr>
          <a:xfrm>
            <a:off x="427610" y="806318"/>
            <a:ext cx="8287500" cy="895500"/>
          </a:xfrm>
          <a:prstGeom prst="rect">
            <a:avLst/>
          </a:prstGeom>
          <a:noFill/>
          <a:ln>
            <a:noFill/>
          </a:ln>
        </p:spPr>
        <p:txBody>
          <a:bodyPr spcFirstLastPara="1" wrap="square" lIns="91425" tIns="91425" rIns="91425" bIns="91425" anchor="t" anchorCtr="0"/>
          <a:lstStyle>
            <a:lvl1pPr marL="457200" marR="0" lvl="0" indent="-228600" algn="l" rtl="0">
              <a:lnSpc>
                <a:spcPct val="97281"/>
              </a:lnSpc>
              <a:spcBef>
                <a:spcPts val="633"/>
              </a:spcBef>
              <a:spcAft>
                <a:spcPts val="0"/>
              </a:spcAft>
              <a:buClr>
                <a:schemeClr val="dk2"/>
              </a:buClr>
              <a:buSzPts val="1800"/>
              <a:buFont typeface="Arial"/>
              <a:buNone/>
              <a:defRPr sz="3164" b="0" i="0" u="none" strike="noStrike" cap="none">
                <a:solidFill>
                  <a:schemeClr val="dk2"/>
                </a:solidFill>
                <a:latin typeface="Calibri"/>
                <a:ea typeface="Calibri"/>
                <a:cs typeface="Calibri"/>
                <a:sym typeface="Calibri"/>
              </a:defRPr>
            </a:lvl1pPr>
            <a:lvl2pPr marL="914400" marR="0" lvl="1" indent="-228600" algn="l" rtl="0">
              <a:lnSpc>
                <a:spcPct val="97281"/>
              </a:lnSpc>
              <a:spcBef>
                <a:spcPts val="1600"/>
              </a:spcBef>
              <a:spcAft>
                <a:spcPts val="0"/>
              </a:spcAft>
              <a:buClr>
                <a:srgbClr val="006AB0"/>
              </a:buClr>
              <a:buSzPts val="1400"/>
              <a:buFont typeface="Arial"/>
              <a:buNone/>
              <a:defRPr sz="3164" b="0" i="0" u="none" strike="noStrike" cap="none">
                <a:solidFill>
                  <a:srgbClr val="006AB0"/>
                </a:solidFill>
                <a:latin typeface="Calibri"/>
                <a:ea typeface="Calibri"/>
                <a:cs typeface="Calibri"/>
                <a:sym typeface="Calibri"/>
              </a:defRPr>
            </a:lvl2pPr>
            <a:lvl3pPr marL="1371600" marR="0" lvl="2" indent="-228600" algn="l" rtl="0">
              <a:lnSpc>
                <a:spcPct val="97281"/>
              </a:lnSpc>
              <a:spcBef>
                <a:spcPts val="1600"/>
              </a:spcBef>
              <a:spcAft>
                <a:spcPts val="0"/>
              </a:spcAft>
              <a:buClr>
                <a:srgbClr val="006AB0"/>
              </a:buClr>
              <a:buSzPts val="1400"/>
              <a:buFont typeface="Arial"/>
              <a:buNone/>
              <a:defRPr sz="3164" b="0" i="0" u="none" strike="noStrike" cap="none">
                <a:solidFill>
                  <a:srgbClr val="006AB0"/>
                </a:solidFill>
                <a:latin typeface="Calibri"/>
                <a:ea typeface="Calibri"/>
                <a:cs typeface="Calibri"/>
                <a:sym typeface="Calibri"/>
              </a:defRPr>
            </a:lvl3pPr>
            <a:lvl4pPr marL="1828800" marR="0" lvl="3" indent="-228600" algn="l" rtl="0">
              <a:lnSpc>
                <a:spcPct val="97281"/>
              </a:lnSpc>
              <a:spcBef>
                <a:spcPts val="1600"/>
              </a:spcBef>
              <a:spcAft>
                <a:spcPts val="0"/>
              </a:spcAft>
              <a:buClr>
                <a:srgbClr val="006AB0"/>
              </a:buClr>
              <a:buSzPts val="1400"/>
              <a:buFont typeface="Arial"/>
              <a:buNone/>
              <a:defRPr sz="3164" b="0" i="0" u="none" strike="noStrike" cap="none">
                <a:solidFill>
                  <a:srgbClr val="006AB0"/>
                </a:solidFill>
                <a:latin typeface="Calibri"/>
                <a:ea typeface="Calibri"/>
                <a:cs typeface="Calibri"/>
                <a:sym typeface="Calibri"/>
              </a:defRPr>
            </a:lvl4pPr>
            <a:lvl5pPr marL="2286000" marR="0" lvl="4" indent="-228600" algn="l" rtl="0">
              <a:lnSpc>
                <a:spcPct val="97281"/>
              </a:lnSpc>
              <a:spcBef>
                <a:spcPts val="1600"/>
              </a:spcBef>
              <a:spcAft>
                <a:spcPts val="0"/>
              </a:spcAft>
              <a:buClr>
                <a:srgbClr val="006AB0"/>
              </a:buClr>
              <a:buSzPts val="1400"/>
              <a:buFont typeface="Arial"/>
              <a:buNone/>
              <a:defRPr sz="3164" b="0" i="0" u="none" strike="noStrike" cap="none">
                <a:solidFill>
                  <a:srgbClr val="006AB0"/>
                </a:solidFill>
                <a:latin typeface="Calibri"/>
                <a:ea typeface="Calibri"/>
                <a:cs typeface="Calibri"/>
                <a:sym typeface="Calibri"/>
              </a:defRPr>
            </a:lvl5pPr>
            <a:lvl6pPr marL="2743200" marR="0" lvl="5"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15000"/>
              </a:lnSpc>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0" name="Shape 60" descr="\\HVNLYSVR02\Creative Active Data\WIP\BMJ\Hxxxx BMJ Brand development project\Hxxxx BMJ Brand Development Concept\BMJ_Guidelines_V1\Links\Backgrounds\BMJ_Logo_Blue.png"/>
          <p:cNvPicPr preferRelativeResize="0"/>
          <p:nvPr/>
        </p:nvPicPr>
        <p:blipFill rotWithShape="1">
          <a:blip r:embed="rId2">
            <a:alphaModFix/>
          </a:blip>
          <a:srcRect/>
          <a:stretch/>
        </p:blipFill>
        <p:spPr>
          <a:xfrm>
            <a:off x="303401" y="6127277"/>
            <a:ext cx="904200" cy="6162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 (full bleed)">
  <p:cSld name="Image (full bleed)">
    <p:spTree>
      <p:nvGrpSpPr>
        <p:cNvPr id="1" name="Shape 61"/>
        <p:cNvGrpSpPr/>
        <p:nvPr/>
      </p:nvGrpSpPr>
      <p:grpSpPr>
        <a:xfrm>
          <a:off x="0" y="0"/>
          <a:ext cx="0" cy="0"/>
          <a:chOff x="0" y="0"/>
          <a:chExt cx="0" cy="0"/>
        </a:xfrm>
      </p:grpSpPr>
      <p:sp>
        <p:nvSpPr>
          <p:cNvPr id="62" name="Shape 62"/>
          <p:cNvSpPr>
            <a:spLocks noGrp="1"/>
          </p:cNvSpPr>
          <p:nvPr>
            <p:ph type="pic" idx="2"/>
          </p:nvPr>
        </p:nvSpPr>
        <p:spPr>
          <a:xfrm>
            <a:off x="-45577" y="-32992"/>
            <a:ext cx="9235200" cy="6925500"/>
          </a:xfrm>
          <a:prstGeom prst="rect">
            <a:avLst/>
          </a:prstGeom>
          <a:noFill/>
          <a:ln>
            <a:noFill/>
          </a:ln>
        </p:spPr>
        <p:txBody>
          <a:bodyPr spcFirstLastPara="1" wrap="square" lIns="91425" tIns="91425" rIns="91425" bIns="91425" anchor="ctr" anchorCtr="0"/>
          <a:lstStyle>
            <a:lvl1pPr marR="0" lvl="0" algn="ctr" rtl="0">
              <a:lnSpc>
                <a:spcPct val="120000"/>
              </a:lnSpc>
              <a:spcBef>
                <a:spcPts val="0"/>
              </a:spcBef>
              <a:spcAft>
                <a:spcPts val="0"/>
              </a:spcAft>
              <a:buClr>
                <a:srgbClr val="006AB0"/>
              </a:buClr>
              <a:buSzPts val="1400"/>
              <a:buFont typeface="Arial"/>
              <a:buNone/>
              <a:defRPr sz="1800" b="0" i="0" u="none" strike="noStrike" cap="none">
                <a:solidFill>
                  <a:srgbClr val="67686E"/>
                </a:solidFill>
                <a:latin typeface="Arial"/>
                <a:ea typeface="Arial"/>
                <a:cs typeface="Arial"/>
                <a:sym typeface="Arial"/>
              </a:defRPr>
            </a:lvl1pPr>
            <a:lvl2pPr marR="0" lvl="1" algn="l" rtl="0">
              <a:lnSpc>
                <a:spcPct val="120000"/>
              </a:lnSpc>
              <a:spcBef>
                <a:spcPts val="0"/>
              </a:spcBef>
              <a:spcAft>
                <a:spcPts val="0"/>
              </a:spcAft>
              <a:buClr>
                <a:srgbClr val="006AB0"/>
              </a:buClr>
              <a:buSzPts val="1800"/>
              <a:buFont typeface="Arial"/>
              <a:buChar char="•"/>
              <a:defRPr sz="1800" b="0" i="0" u="none" strike="noStrike" cap="none">
                <a:solidFill>
                  <a:schemeClr val="lt1"/>
                </a:solidFill>
                <a:latin typeface="Arial"/>
                <a:ea typeface="Arial"/>
                <a:cs typeface="Arial"/>
                <a:sym typeface="Arial"/>
              </a:defRPr>
            </a:lvl2pPr>
            <a:lvl3pPr marR="0" lvl="2" algn="l" rtl="0">
              <a:lnSpc>
                <a:spcPct val="120000"/>
              </a:lnSpc>
              <a:spcBef>
                <a:spcPts val="0"/>
              </a:spcBef>
              <a:spcAft>
                <a:spcPts val="0"/>
              </a:spcAft>
              <a:buClr>
                <a:srgbClr val="006AB0"/>
              </a:buClr>
              <a:buSzPts val="1800"/>
              <a:buFont typeface="Arial"/>
              <a:buChar char="•"/>
              <a:defRPr sz="1800" b="0" i="0" u="none" strike="noStrike" cap="none">
                <a:solidFill>
                  <a:schemeClr val="lt1"/>
                </a:solidFill>
                <a:latin typeface="Arial"/>
                <a:ea typeface="Arial"/>
                <a:cs typeface="Arial"/>
                <a:sym typeface="Arial"/>
              </a:defRPr>
            </a:lvl3pPr>
            <a:lvl4pPr marR="0" lvl="3" algn="l" rtl="0">
              <a:lnSpc>
                <a:spcPct val="120000"/>
              </a:lnSpc>
              <a:spcBef>
                <a:spcPts val="0"/>
              </a:spcBef>
              <a:spcAft>
                <a:spcPts val="0"/>
              </a:spcAft>
              <a:buClr>
                <a:srgbClr val="006AB0"/>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120000"/>
              </a:lnSpc>
              <a:spcBef>
                <a:spcPts val="0"/>
              </a:spcBef>
              <a:spcAft>
                <a:spcPts val="0"/>
              </a:spcAft>
              <a:buClr>
                <a:srgbClr val="006AB0"/>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100000"/>
              </a:lnSpc>
              <a:spcBef>
                <a:spcPts val="40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title"/>
          </p:nvPr>
        </p:nvSpPr>
        <p:spPr>
          <a:xfrm>
            <a:off x="427612" y="457872"/>
            <a:ext cx="3666600" cy="267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7FA8D6"/>
              </a:buClr>
              <a:buSzPts val="2800"/>
              <a:buFont typeface="Arial"/>
              <a:buNone/>
              <a:defRPr sz="2100" b="0" i="0" u="none" strike="noStrike" cap="none">
                <a:solidFill>
                  <a:srgbClr val="7FA8D6"/>
                </a:solidFill>
                <a:latin typeface="Arial"/>
                <a:ea typeface="Arial"/>
                <a:cs typeface="Arial"/>
                <a:sym typeface="Arial"/>
              </a:defRPr>
            </a:lvl1pPr>
            <a:lvl2pPr marR="0" lvl="1" algn="l" rtl="0">
              <a:spcBef>
                <a:spcPts val="0"/>
              </a:spcBef>
              <a:spcAft>
                <a:spcPts val="0"/>
              </a:spcAft>
              <a:buClr>
                <a:schemeClr val="dk1"/>
              </a:buClr>
              <a:buSzPts val="2800"/>
              <a:buFont typeface="Arial"/>
              <a:buNone/>
              <a:defRPr sz="1600" b="0" i="0" u="none" strike="noStrike" cap="none">
                <a:solidFill>
                  <a:schemeClr val="dk1"/>
                </a:solidFill>
              </a:defRPr>
            </a:lvl2pPr>
            <a:lvl3pPr marR="0" lvl="2" algn="l" rtl="0">
              <a:spcBef>
                <a:spcPts val="0"/>
              </a:spcBef>
              <a:spcAft>
                <a:spcPts val="0"/>
              </a:spcAft>
              <a:buClr>
                <a:schemeClr val="dk1"/>
              </a:buClr>
              <a:buSzPts val="2800"/>
              <a:buFont typeface="Arial"/>
              <a:buNone/>
              <a:defRPr sz="1600" b="0" i="0" u="none" strike="noStrike" cap="none">
                <a:solidFill>
                  <a:schemeClr val="dk1"/>
                </a:solidFill>
              </a:defRPr>
            </a:lvl3pPr>
            <a:lvl4pPr marR="0" lvl="3" algn="l" rtl="0">
              <a:spcBef>
                <a:spcPts val="0"/>
              </a:spcBef>
              <a:spcAft>
                <a:spcPts val="0"/>
              </a:spcAft>
              <a:buClr>
                <a:schemeClr val="dk1"/>
              </a:buClr>
              <a:buSzPts val="2800"/>
              <a:buFont typeface="Arial"/>
              <a:buNone/>
              <a:defRPr sz="1600" b="0" i="0" u="none" strike="noStrike" cap="none">
                <a:solidFill>
                  <a:schemeClr val="dk1"/>
                </a:solidFill>
              </a:defRPr>
            </a:lvl4pPr>
            <a:lvl5pPr marR="0" lvl="4" algn="l" rtl="0">
              <a:spcBef>
                <a:spcPts val="0"/>
              </a:spcBef>
              <a:spcAft>
                <a:spcPts val="0"/>
              </a:spcAft>
              <a:buClr>
                <a:schemeClr val="dk1"/>
              </a:buClr>
              <a:buSzPts val="2800"/>
              <a:buFont typeface="Arial"/>
              <a:buNone/>
              <a:defRPr sz="1600" b="0" i="0" u="none" strike="noStrike" cap="none">
                <a:solidFill>
                  <a:schemeClr val="dk1"/>
                </a:solidFill>
              </a:defRPr>
            </a:lvl5pPr>
            <a:lvl6pPr marR="0" lvl="5" algn="l" rtl="0">
              <a:spcBef>
                <a:spcPts val="0"/>
              </a:spcBef>
              <a:spcAft>
                <a:spcPts val="0"/>
              </a:spcAft>
              <a:buClr>
                <a:schemeClr val="dk1"/>
              </a:buClr>
              <a:buSzPts val="2800"/>
              <a:buFont typeface="Arial"/>
              <a:buNone/>
              <a:defRPr sz="1600" b="0" i="0" u="none" strike="noStrike" cap="none">
                <a:solidFill>
                  <a:schemeClr val="dk1"/>
                </a:solidFill>
              </a:defRPr>
            </a:lvl6pPr>
            <a:lvl7pPr marR="0" lvl="6" algn="l" rtl="0">
              <a:spcBef>
                <a:spcPts val="0"/>
              </a:spcBef>
              <a:spcAft>
                <a:spcPts val="0"/>
              </a:spcAft>
              <a:buClr>
                <a:schemeClr val="dk1"/>
              </a:buClr>
              <a:buSzPts val="2800"/>
              <a:buFont typeface="Arial"/>
              <a:buNone/>
              <a:defRPr sz="1600" b="0" i="0" u="none" strike="noStrike" cap="none">
                <a:solidFill>
                  <a:schemeClr val="dk1"/>
                </a:solidFill>
              </a:defRPr>
            </a:lvl7pPr>
            <a:lvl8pPr marR="0" lvl="7" algn="l" rtl="0">
              <a:spcBef>
                <a:spcPts val="0"/>
              </a:spcBef>
              <a:spcAft>
                <a:spcPts val="0"/>
              </a:spcAft>
              <a:buClr>
                <a:schemeClr val="dk1"/>
              </a:buClr>
              <a:buSzPts val="2800"/>
              <a:buFont typeface="Arial"/>
              <a:buNone/>
              <a:defRPr sz="1600" b="0" i="0" u="none" strike="noStrike" cap="none">
                <a:solidFill>
                  <a:schemeClr val="dk1"/>
                </a:solidFill>
              </a:defRPr>
            </a:lvl8pPr>
            <a:lvl9pPr marR="0" lvl="8" algn="l" rtl="0">
              <a:spcBef>
                <a:spcPts val="0"/>
              </a:spcBef>
              <a:spcAft>
                <a:spcPts val="0"/>
              </a:spcAft>
              <a:buClr>
                <a:schemeClr val="dk1"/>
              </a:buClr>
              <a:buSzPts val="2800"/>
              <a:buFont typeface="Arial"/>
              <a:buNone/>
              <a:defRPr sz="1600" b="0" i="0" u="none" strike="noStrike" cap="none">
                <a:solidFill>
                  <a:schemeClr val="dk1"/>
                </a:solidFill>
              </a:defRPr>
            </a:lvl9pPr>
          </a:lstStyle>
          <a:p>
            <a:endParaRPr/>
          </a:p>
        </p:txBody>
      </p:sp>
      <p:sp>
        <p:nvSpPr>
          <p:cNvPr id="64" name="Shape 64"/>
          <p:cNvSpPr txBox="1">
            <a:spLocks noGrp="1"/>
          </p:cNvSpPr>
          <p:nvPr>
            <p:ph type="body" idx="1"/>
          </p:nvPr>
        </p:nvSpPr>
        <p:spPr>
          <a:xfrm>
            <a:off x="427608" y="806318"/>
            <a:ext cx="3699000" cy="895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6AB0"/>
              </a:buClr>
              <a:buSzPts val="1800"/>
              <a:buFont typeface="Arial"/>
              <a:buNone/>
              <a:defRPr sz="32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6AB0"/>
              </a:buClr>
              <a:buSzPts val="1400"/>
              <a:buFont typeface="Arial"/>
              <a:buNone/>
              <a:defRPr sz="3200" b="0" i="0" u="none" strike="noStrike" cap="none">
                <a:solidFill>
                  <a:schemeClr val="dk2"/>
                </a:solidFill>
                <a:latin typeface="Arial"/>
                <a:ea typeface="Arial"/>
                <a:cs typeface="Arial"/>
                <a:sym typeface="Arial"/>
              </a:defRPr>
            </a:lvl2pPr>
            <a:lvl3pPr marL="1371600" marR="0" lvl="2" indent="-228600" algn="l" rtl="0">
              <a:lnSpc>
                <a:spcPct val="100000"/>
              </a:lnSpc>
              <a:spcBef>
                <a:spcPts val="0"/>
              </a:spcBef>
              <a:spcAft>
                <a:spcPts val="0"/>
              </a:spcAft>
              <a:buClr>
                <a:srgbClr val="006AB0"/>
              </a:buClr>
              <a:buSzPts val="1400"/>
              <a:buFont typeface="Arial"/>
              <a:buNone/>
              <a:defRPr sz="3200" b="0" i="0" u="none" strike="noStrike" cap="none">
                <a:solidFill>
                  <a:schemeClr val="dk2"/>
                </a:solidFill>
                <a:latin typeface="Arial"/>
                <a:ea typeface="Arial"/>
                <a:cs typeface="Arial"/>
                <a:sym typeface="Arial"/>
              </a:defRPr>
            </a:lvl3pPr>
            <a:lvl4pPr marL="1828800" marR="0" lvl="3" indent="-228600" algn="l" rtl="0">
              <a:lnSpc>
                <a:spcPct val="100000"/>
              </a:lnSpc>
              <a:spcBef>
                <a:spcPts val="0"/>
              </a:spcBef>
              <a:spcAft>
                <a:spcPts val="0"/>
              </a:spcAft>
              <a:buClr>
                <a:srgbClr val="006AB0"/>
              </a:buClr>
              <a:buSzPts val="1400"/>
              <a:buFont typeface="Arial"/>
              <a:buNone/>
              <a:defRPr sz="3200" b="0" i="0" u="none" strike="noStrike" cap="none">
                <a:solidFill>
                  <a:schemeClr val="dk2"/>
                </a:solidFill>
                <a:latin typeface="Arial"/>
                <a:ea typeface="Arial"/>
                <a:cs typeface="Arial"/>
                <a:sym typeface="Arial"/>
              </a:defRPr>
            </a:lvl4pPr>
            <a:lvl5pPr marL="2286000" marR="0" lvl="4" indent="-228600" algn="l" rtl="0">
              <a:lnSpc>
                <a:spcPct val="100000"/>
              </a:lnSpc>
              <a:spcBef>
                <a:spcPts val="0"/>
              </a:spcBef>
              <a:spcAft>
                <a:spcPts val="0"/>
              </a:spcAft>
              <a:buClr>
                <a:srgbClr val="006AB0"/>
              </a:buClr>
              <a:buSzPts val="1400"/>
              <a:buFont typeface="Arial"/>
              <a:buNone/>
              <a:defRPr sz="32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vider Aqua">
  <p:cSld name="Divider Aqua">
    <p:spTree>
      <p:nvGrpSpPr>
        <p:cNvPr id="1" name="Shape 65"/>
        <p:cNvGrpSpPr/>
        <p:nvPr/>
      </p:nvGrpSpPr>
      <p:grpSpPr>
        <a:xfrm>
          <a:off x="0" y="0"/>
          <a:ext cx="0" cy="0"/>
          <a:chOff x="0" y="0"/>
          <a:chExt cx="0" cy="0"/>
        </a:xfrm>
      </p:grpSpPr>
      <p:sp>
        <p:nvSpPr>
          <p:cNvPr id="66" name="Shape 66"/>
          <p:cNvSpPr/>
          <p:nvPr/>
        </p:nvSpPr>
        <p:spPr>
          <a:xfrm>
            <a:off x="-45233" y="-32992"/>
            <a:ext cx="9234600" cy="6925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Shape 67"/>
          <p:cNvSpPr txBox="1">
            <a:spLocks noGrp="1"/>
          </p:cNvSpPr>
          <p:nvPr>
            <p:ph type="ctrTitle"/>
          </p:nvPr>
        </p:nvSpPr>
        <p:spPr>
          <a:xfrm>
            <a:off x="427607" y="457873"/>
            <a:ext cx="8287500" cy="502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1400"/>
              <a:buFont typeface="Arial"/>
              <a:buNone/>
              <a:defRPr sz="4800" b="0" i="0" u="none" strike="noStrike" cap="none">
                <a:solidFill>
                  <a:schemeClr val="lt1"/>
                </a:solidFill>
                <a:latin typeface="Arial"/>
                <a:ea typeface="Arial"/>
                <a:cs typeface="Arial"/>
                <a:sym typeface="Arial"/>
              </a:defRPr>
            </a:lvl1pPr>
            <a:lvl2pPr marR="0" lvl="1" algn="l" rtl="0">
              <a:spcBef>
                <a:spcPts val="0"/>
              </a:spcBef>
              <a:spcAft>
                <a:spcPts val="0"/>
              </a:spcAft>
              <a:buClr>
                <a:schemeClr val="dk1"/>
              </a:buClr>
              <a:buSzPts val="1400"/>
              <a:buFont typeface="Arial"/>
              <a:buChar char="○"/>
              <a:defRPr sz="2800">
                <a:solidFill>
                  <a:schemeClr val="dk1"/>
                </a:solidFill>
              </a:defRPr>
            </a:lvl2pPr>
            <a:lvl3pPr marR="0" lvl="2" algn="l" rtl="0">
              <a:spcBef>
                <a:spcPts val="0"/>
              </a:spcBef>
              <a:spcAft>
                <a:spcPts val="0"/>
              </a:spcAft>
              <a:buClr>
                <a:schemeClr val="dk1"/>
              </a:buClr>
              <a:buSzPts val="1400"/>
              <a:buFont typeface="Arial"/>
              <a:buChar char="■"/>
              <a:defRPr sz="2800">
                <a:solidFill>
                  <a:schemeClr val="dk1"/>
                </a:solidFill>
              </a:defRPr>
            </a:lvl3pPr>
            <a:lvl4pPr marR="0" lvl="3" algn="l" rtl="0">
              <a:spcBef>
                <a:spcPts val="0"/>
              </a:spcBef>
              <a:spcAft>
                <a:spcPts val="0"/>
              </a:spcAft>
              <a:buClr>
                <a:schemeClr val="dk1"/>
              </a:buClr>
              <a:buSzPts val="1400"/>
              <a:buFont typeface="Arial"/>
              <a:buChar char="●"/>
              <a:defRPr sz="2800">
                <a:solidFill>
                  <a:schemeClr val="dk1"/>
                </a:solidFill>
              </a:defRPr>
            </a:lvl4pPr>
            <a:lvl5pPr marR="0" lvl="4" algn="l" rtl="0">
              <a:spcBef>
                <a:spcPts val="0"/>
              </a:spcBef>
              <a:spcAft>
                <a:spcPts val="0"/>
              </a:spcAft>
              <a:buClr>
                <a:schemeClr val="dk1"/>
              </a:buClr>
              <a:buSzPts val="1400"/>
              <a:buFont typeface="Arial"/>
              <a:buChar char="○"/>
              <a:defRPr sz="2800">
                <a:solidFill>
                  <a:schemeClr val="dk1"/>
                </a:solidFill>
              </a:defRPr>
            </a:lvl5pPr>
            <a:lvl6pPr marR="0" lvl="5" algn="l" rtl="0">
              <a:spcBef>
                <a:spcPts val="0"/>
              </a:spcBef>
              <a:spcAft>
                <a:spcPts val="0"/>
              </a:spcAft>
              <a:buClr>
                <a:schemeClr val="dk1"/>
              </a:buClr>
              <a:buSzPts val="1400"/>
              <a:buFont typeface="Arial"/>
              <a:buChar char="■"/>
              <a:defRPr sz="2800">
                <a:solidFill>
                  <a:schemeClr val="dk1"/>
                </a:solidFill>
              </a:defRPr>
            </a:lvl6pPr>
            <a:lvl7pPr marR="0" lvl="6" algn="l" rtl="0">
              <a:spcBef>
                <a:spcPts val="0"/>
              </a:spcBef>
              <a:spcAft>
                <a:spcPts val="0"/>
              </a:spcAft>
              <a:buClr>
                <a:schemeClr val="dk1"/>
              </a:buClr>
              <a:buSzPts val="1400"/>
              <a:buFont typeface="Arial"/>
              <a:buChar char="●"/>
              <a:defRPr sz="2800">
                <a:solidFill>
                  <a:schemeClr val="dk1"/>
                </a:solidFill>
              </a:defRPr>
            </a:lvl7pPr>
            <a:lvl8pPr marR="0" lvl="7" algn="l" rtl="0">
              <a:spcBef>
                <a:spcPts val="0"/>
              </a:spcBef>
              <a:spcAft>
                <a:spcPts val="0"/>
              </a:spcAft>
              <a:buClr>
                <a:schemeClr val="dk1"/>
              </a:buClr>
              <a:buSzPts val="1400"/>
              <a:buFont typeface="Arial"/>
              <a:buChar char="○"/>
              <a:defRPr sz="2800">
                <a:solidFill>
                  <a:schemeClr val="dk1"/>
                </a:solidFill>
              </a:defRPr>
            </a:lvl8pPr>
            <a:lvl9pPr marR="0" lvl="8" algn="l" rtl="0">
              <a:spcBef>
                <a:spcPts val="0"/>
              </a:spcBef>
              <a:spcAft>
                <a:spcPts val="0"/>
              </a:spcAft>
              <a:buClr>
                <a:schemeClr val="dk1"/>
              </a:buClr>
              <a:buSzPts val="1400"/>
              <a:buFont typeface="Arial"/>
              <a:buChar char="■"/>
              <a:defRPr sz="2800">
                <a:solidFill>
                  <a:schemeClr val="dk1"/>
                </a:solidFill>
              </a:defRPr>
            </a:lvl9pPr>
          </a:lstStyle>
          <a:p>
            <a:endParaRPr/>
          </a:p>
        </p:txBody>
      </p:sp>
      <p:sp>
        <p:nvSpPr>
          <p:cNvPr id="68" name="Shape 68"/>
          <p:cNvSpPr txBox="1">
            <a:spLocks noGrp="1"/>
          </p:cNvSpPr>
          <p:nvPr>
            <p:ph type="subTitle" idx="1"/>
          </p:nvPr>
        </p:nvSpPr>
        <p:spPr>
          <a:xfrm>
            <a:off x="427607" y="1057559"/>
            <a:ext cx="8287500" cy="850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AEDBDA"/>
              </a:buClr>
              <a:buSzPts val="1400"/>
              <a:buFont typeface="Arial"/>
              <a:buNone/>
              <a:defRPr sz="2800" b="0" i="0" u="none" strike="noStrike" cap="none">
                <a:solidFill>
                  <a:srgbClr val="AEDBDA"/>
                </a:solidFill>
                <a:latin typeface="Arial"/>
                <a:ea typeface="Arial"/>
                <a:cs typeface="Arial"/>
                <a:sym typeface="Arial"/>
              </a:defRPr>
            </a:lvl1pPr>
            <a:lvl2pPr marR="0" lvl="1" algn="ctr" rtl="0">
              <a:lnSpc>
                <a:spcPct val="100000"/>
              </a:lnSpc>
              <a:spcBef>
                <a:spcPts val="0"/>
              </a:spcBef>
              <a:spcAft>
                <a:spcPts val="0"/>
              </a:spcAft>
              <a:buClr>
                <a:srgbClr val="BEBFC0"/>
              </a:buClr>
              <a:buSzPts val="1400"/>
              <a:buFont typeface="Arial"/>
              <a:buNone/>
              <a:defRPr sz="2800" b="0" i="0" u="none" strike="noStrike" cap="none">
                <a:solidFill>
                  <a:srgbClr val="BEBFC0"/>
                </a:solidFill>
                <a:latin typeface="Arial"/>
                <a:ea typeface="Arial"/>
                <a:cs typeface="Arial"/>
                <a:sym typeface="Arial"/>
              </a:defRPr>
            </a:lvl2pPr>
            <a:lvl3pPr marR="0" lvl="2" algn="ctr" rtl="0">
              <a:lnSpc>
                <a:spcPct val="100000"/>
              </a:lnSpc>
              <a:spcBef>
                <a:spcPts val="0"/>
              </a:spcBef>
              <a:spcAft>
                <a:spcPts val="0"/>
              </a:spcAft>
              <a:buClr>
                <a:srgbClr val="BEBFC0"/>
              </a:buClr>
              <a:buSzPts val="1400"/>
              <a:buFont typeface="Arial"/>
              <a:buNone/>
              <a:defRPr sz="2800" b="0" i="0" u="none" strike="noStrike" cap="none">
                <a:solidFill>
                  <a:srgbClr val="BEBFC0"/>
                </a:solidFill>
                <a:latin typeface="Arial"/>
                <a:ea typeface="Arial"/>
                <a:cs typeface="Arial"/>
                <a:sym typeface="Arial"/>
              </a:defRPr>
            </a:lvl3pPr>
            <a:lvl4pPr marR="0" lvl="3" algn="ctr" rtl="0">
              <a:lnSpc>
                <a:spcPct val="100000"/>
              </a:lnSpc>
              <a:spcBef>
                <a:spcPts val="0"/>
              </a:spcBef>
              <a:spcAft>
                <a:spcPts val="0"/>
              </a:spcAft>
              <a:buClr>
                <a:srgbClr val="BEBFC0"/>
              </a:buClr>
              <a:buSzPts val="1400"/>
              <a:buFont typeface="Arial"/>
              <a:buNone/>
              <a:defRPr sz="2800" b="0" i="0" u="none" strike="noStrike" cap="none">
                <a:solidFill>
                  <a:srgbClr val="BEBFC0"/>
                </a:solidFill>
                <a:latin typeface="Arial"/>
                <a:ea typeface="Arial"/>
                <a:cs typeface="Arial"/>
                <a:sym typeface="Arial"/>
              </a:defRPr>
            </a:lvl4pPr>
            <a:lvl5pPr marR="0" lvl="4" algn="ctr" rtl="0">
              <a:lnSpc>
                <a:spcPct val="100000"/>
              </a:lnSpc>
              <a:spcBef>
                <a:spcPts val="0"/>
              </a:spcBef>
              <a:spcAft>
                <a:spcPts val="0"/>
              </a:spcAft>
              <a:buClr>
                <a:srgbClr val="BEBFC0"/>
              </a:buClr>
              <a:buSzPts val="1400"/>
              <a:buFont typeface="Arial"/>
              <a:buNone/>
              <a:defRPr sz="2800" b="0" i="0" u="none" strike="noStrike" cap="none">
                <a:solidFill>
                  <a:srgbClr val="BEBFC0"/>
                </a:solidFill>
                <a:latin typeface="Arial"/>
                <a:ea typeface="Arial"/>
                <a:cs typeface="Arial"/>
                <a:sym typeface="Arial"/>
              </a:defRPr>
            </a:lvl5pPr>
            <a:lvl6pPr marR="0" lvl="5" algn="ctr" rtl="0">
              <a:lnSpc>
                <a:spcPct val="115000"/>
              </a:lnSpc>
              <a:spcBef>
                <a:spcPts val="0"/>
              </a:spcBef>
              <a:spcAft>
                <a:spcPts val="0"/>
              </a:spcAft>
              <a:buClr>
                <a:srgbClr val="BEBFC0"/>
              </a:buClr>
              <a:buSzPts val="1400"/>
              <a:buFont typeface="Arial"/>
              <a:buNone/>
              <a:defRPr sz="2300" b="0" i="0" u="none" strike="noStrike" cap="none">
                <a:solidFill>
                  <a:srgbClr val="BEBFC0"/>
                </a:solidFill>
                <a:latin typeface="Arial"/>
                <a:ea typeface="Arial"/>
                <a:cs typeface="Arial"/>
                <a:sym typeface="Arial"/>
              </a:defRPr>
            </a:lvl6pPr>
            <a:lvl7pPr marR="0" lvl="6" algn="ctr" rtl="0">
              <a:lnSpc>
                <a:spcPct val="115000"/>
              </a:lnSpc>
              <a:spcBef>
                <a:spcPts val="0"/>
              </a:spcBef>
              <a:spcAft>
                <a:spcPts val="0"/>
              </a:spcAft>
              <a:buClr>
                <a:srgbClr val="BEBFC0"/>
              </a:buClr>
              <a:buSzPts val="1400"/>
              <a:buFont typeface="Arial"/>
              <a:buNone/>
              <a:defRPr sz="2300" b="0" i="0" u="none" strike="noStrike" cap="none">
                <a:solidFill>
                  <a:srgbClr val="BEBFC0"/>
                </a:solidFill>
                <a:latin typeface="Arial"/>
                <a:ea typeface="Arial"/>
                <a:cs typeface="Arial"/>
                <a:sym typeface="Arial"/>
              </a:defRPr>
            </a:lvl7pPr>
            <a:lvl8pPr marR="0" lvl="7" algn="ctr" rtl="0">
              <a:lnSpc>
                <a:spcPct val="115000"/>
              </a:lnSpc>
              <a:spcBef>
                <a:spcPts val="0"/>
              </a:spcBef>
              <a:spcAft>
                <a:spcPts val="0"/>
              </a:spcAft>
              <a:buClr>
                <a:srgbClr val="BEBFC0"/>
              </a:buClr>
              <a:buSzPts val="1400"/>
              <a:buFont typeface="Arial"/>
              <a:buNone/>
              <a:defRPr sz="2300" b="0" i="0" u="none" strike="noStrike" cap="none">
                <a:solidFill>
                  <a:srgbClr val="BEBFC0"/>
                </a:solidFill>
                <a:latin typeface="Arial"/>
                <a:ea typeface="Arial"/>
                <a:cs typeface="Arial"/>
                <a:sym typeface="Arial"/>
              </a:defRPr>
            </a:lvl8pPr>
            <a:lvl9pPr marR="0" lvl="8" algn="ctr" rtl="0">
              <a:lnSpc>
                <a:spcPct val="115000"/>
              </a:lnSpc>
              <a:spcBef>
                <a:spcPts val="0"/>
              </a:spcBef>
              <a:spcAft>
                <a:spcPts val="0"/>
              </a:spcAft>
              <a:buClr>
                <a:srgbClr val="BEBFC0"/>
              </a:buClr>
              <a:buSzPts val="1400"/>
              <a:buFont typeface="Arial"/>
              <a:buNone/>
              <a:defRPr sz="2300" b="0" i="0" u="none" strike="noStrike" cap="none">
                <a:solidFill>
                  <a:srgbClr val="BEBFC0"/>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ullet points Single column">
  <p:cSld name="Bullet points Single column">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74639"/>
            <a:ext cx="8229600" cy="11433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7FA8D6"/>
              </a:buClr>
              <a:buSzPts val="1400"/>
              <a:buFont typeface="Calibri"/>
              <a:buNone/>
              <a:defRPr sz="4400" b="0" i="0" u="none" strike="noStrike" cap="none">
                <a:solidFill>
                  <a:srgbClr val="7FA8D6"/>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cxnSp>
        <p:nvCxnSpPr>
          <p:cNvPr id="77" name="Shape 77"/>
          <p:cNvCxnSpPr/>
          <p:nvPr/>
        </p:nvCxnSpPr>
        <p:spPr>
          <a:xfrm>
            <a:off x="427608" y="6157514"/>
            <a:ext cx="8043000" cy="0"/>
          </a:xfrm>
          <a:prstGeom prst="straightConnector1">
            <a:avLst/>
          </a:prstGeom>
          <a:noFill/>
          <a:ln w="9525" cap="flat" cmpd="sng">
            <a:solidFill>
              <a:srgbClr val="67686E"/>
            </a:solidFill>
            <a:prstDash val="solid"/>
            <a:round/>
            <a:headEnd type="none" w="sm" len="sm"/>
            <a:tailEnd type="none" w="sm" len="sm"/>
          </a:ln>
        </p:spPr>
      </p:cxnSp>
      <p:cxnSp>
        <p:nvCxnSpPr>
          <p:cNvPr id="78" name="Shape 78"/>
          <p:cNvCxnSpPr/>
          <p:nvPr/>
        </p:nvCxnSpPr>
        <p:spPr>
          <a:xfrm rot="10800000" flipH="1">
            <a:off x="8471368" y="5833514"/>
            <a:ext cx="205800" cy="324000"/>
          </a:xfrm>
          <a:prstGeom prst="straightConnector1">
            <a:avLst/>
          </a:prstGeom>
          <a:noFill/>
          <a:ln w="9525" cap="flat" cmpd="sng">
            <a:solidFill>
              <a:srgbClr val="67686E"/>
            </a:solidFill>
            <a:prstDash val="solid"/>
            <a:round/>
            <a:headEnd type="none" w="sm" len="sm"/>
            <a:tailEnd type="none" w="sm" len="sm"/>
          </a:ln>
        </p:spPr>
      </p:cxnSp>
      <p:sp>
        <p:nvSpPr>
          <p:cNvPr id="79" name="Shape 79"/>
          <p:cNvSpPr txBox="1">
            <a:spLocks noGrp="1"/>
          </p:cNvSpPr>
          <p:nvPr>
            <p:ph type="body" idx="1"/>
          </p:nvPr>
        </p:nvSpPr>
        <p:spPr>
          <a:xfrm>
            <a:off x="427611" y="1861725"/>
            <a:ext cx="5816700" cy="38703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2"/>
          </p:nvPr>
        </p:nvSpPr>
        <p:spPr>
          <a:xfrm>
            <a:off x="427610" y="806318"/>
            <a:ext cx="8287500" cy="895500"/>
          </a:xfrm>
          <a:prstGeom prst="rect">
            <a:avLst/>
          </a:prstGeom>
          <a:noFill/>
          <a:ln>
            <a:noFill/>
          </a:ln>
        </p:spPr>
        <p:txBody>
          <a:bodyPr spcFirstLastPara="1" wrap="square" lIns="91425" tIns="91425" rIns="91425" bIns="91425" anchor="t" anchorCtr="0"/>
          <a:lstStyle>
            <a:lvl1pPr marL="457200" marR="0" lvl="0" indent="-228600" algn="l" rtl="0">
              <a:lnSpc>
                <a:spcPct val="97281"/>
              </a:lnSpc>
              <a:spcBef>
                <a:spcPts val="600"/>
              </a:spcBef>
              <a:spcAft>
                <a:spcPts val="0"/>
              </a:spcAft>
              <a:buClr>
                <a:schemeClr val="dk2"/>
              </a:buClr>
              <a:buSzPts val="3200"/>
              <a:buFont typeface="Arial"/>
              <a:buNone/>
              <a:defRPr sz="3100" b="0" i="0" u="none" strike="noStrike" cap="none">
                <a:solidFill>
                  <a:schemeClr val="dk2"/>
                </a:solidFill>
                <a:latin typeface="Calibri"/>
                <a:ea typeface="Calibri"/>
                <a:cs typeface="Calibri"/>
                <a:sym typeface="Calibri"/>
              </a:defRPr>
            </a:lvl1pPr>
            <a:lvl2pPr marL="914400" marR="0" lvl="1" indent="-228600" algn="l" rtl="0">
              <a:lnSpc>
                <a:spcPct val="97281"/>
              </a:lnSpc>
              <a:spcBef>
                <a:spcPts val="600"/>
              </a:spcBef>
              <a:spcAft>
                <a:spcPts val="0"/>
              </a:spcAft>
              <a:buClr>
                <a:srgbClr val="006AB0"/>
              </a:buClr>
              <a:buSzPts val="2800"/>
              <a:buFont typeface="Arial"/>
              <a:buNone/>
              <a:defRPr sz="3100" b="0" i="0" u="none" strike="noStrike" cap="none">
                <a:solidFill>
                  <a:srgbClr val="006AB0"/>
                </a:solidFill>
                <a:latin typeface="Calibri"/>
                <a:ea typeface="Calibri"/>
                <a:cs typeface="Calibri"/>
                <a:sym typeface="Calibri"/>
              </a:defRPr>
            </a:lvl2pPr>
            <a:lvl3pPr marL="1371600" marR="0" lvl="2" indent="-228600" algn="l" rtl="0">
              <a:lnSpc>
                <a:spcPct val="97281"/>
              </a:lnSpc>
              <a:spcBef>
                <a:spcPts val="600"/>
              </a:spcBef>
              <a:spcAft>
                <a:spcPts val="0"/>
              </a:spcAft>
              <a:buClr>
                <a:srgbClr val="006AB0"/>
              </a:buClr>
              <a:buSzPts val="2400"/>
              <a:buFont typeface="Arial"/>
              <a:buNone/>
              <a:defRPr sz="3100" b="0" i="0" u="none" strike="noStrike" cap="none">
                <a:solidFill>
                  <a:srgbClr val="006AB0"/>
                </a:solidFill>
                <a:latin typeface="Calibri"/>
                <a:ea typeface="Calibri"/>
                <a:cs typeface="Calibri"/>
                <a:sym typeface="Calibri"/>
              </a:defRPr>
            </a:lvl3pPr>
            <a:lvl4pPr marL="1828800" marR="0" lvl="3" indent="-228600" algn="l" rtl="0">
              <a:lnSpc>
                <a:spcPct val="97281"/>
              </a:lnSpc>
              <a:spcBef>
                <a:spcPts val="600"/>
              </a:spcBef>
              <a:spcAft>
                <a:spcPts val="0"/>
              </a:spcAft>
              <a:buClr>
                <a:srgbClr val="006AB0"/>
              </a:buClr>
              <a:buSzPts val="2000"/>
              <a:buFont typeface="Arial"/>
              <a:buNone/>
              <a:defRPr sz="3100" b="0" i="0" u="none" strike="noStrike" cap="none">
                <a:solidFill>
                  <a:srgbClr val="006AB0"/>
                </a:solidFill>
                <a:latin typeface="Calibri"/>
                <a:ea typeface="Calibri"/>
                <a:cs typeface="Calibri"/>
                <a:sym typeface="Calibri"/>
              </a:defRPr>
            </a:lvl4pPr>
            <a:lvl5pPr marL="2286000" marR="0" lvl="4" indent="-228600" algn="l" rtl="0">
              <a:lnSpc>
                <a:spcPct val="97281"/>
              </a:lnSpc>
              <a:spcBef>
                <a:spcPts val="600"/>
              </a:spcBef>
              <a:spcAft>
                <a:spcPts val="0"/>
              </a:spcAft>
              <a:buClr>
                <a:srgbClr val="006AB0"/>
              </a:buClr>
              <a:buSzPts val="2000"/>
              <a:buFont typeface="Arial"/>
              <a:buNone/>
              <a:defRPr sz="3100" b="0" i="0" u="none" strike="noStrike" cap="none">
                <a:solidFill>
                  <a:srgbClr val="006AB0"/>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1" name="Shape 81" descr="\\HVNLYSVR02\Creative Active Data\WIP\BMJ\Hxxxx BMJ Brand development project\Hxxxx BMJ Brand Development Concept\BMJ_Guidelines_V1\Links\Backgrounds\BMJ_Logo_Blue.png"/>
          <p:cNvPicPr preferRelativeResize="0"/>
          <p:nvPr/>
        </p:nvPicPr>
        <p:blipFill rotWithShape="1">
          <a:blip r:embed="rId2">
            <a:alphaModFix/>
          </a:blip>
          <a:srcRect/>
          <a:stretch/>
        </p:blipFill>
        <p:spPr>
          <a:xfrm>
            <a:off x="303401" y="6127277"/>
            <a:ext cx="904200" cy="6165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685800" y="2130428"/>
            <a:ext cx="7772400" cy="1470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84" name="Shape 84"/>
          <p:cNvSpPr txBox="1">
            <a:spLocks noGrp="1"/>
          </p:cNvSpPr>
          <p:nvPr>
            <p:ph type="subTitle" idx="1"/>
          </p:nvPr>
        </p:nvSpPr>
        <p:spPr>
          <a:xfrm>
            <a:off x="1371600" y="3886202"/>
            <a:ext cx="6400800" cy="1752900"/>
          </a:xfrm>
          <a:prstGeom prst="rect">
            <a:avLst/>
          </a:prstGeom>
          <a:noFill/>
          <a:ln>
            <a:noFill/>
          </a:ln>
        </p:spPr>
        <p:txBody>
          <a:bodyPr spcFirstLastPara="1" wrap="square" lIns="91425" tIns="91425" rIns="91425" bIns="91425" anchor="t" anchorCtr="0"/>
          <a:lstStyle>
            <a:lvl1pPr marR="0" lvl="0" algn="ctr" rtl="0">
              <a:lnSpc>
                <a:spcPct val="100000"/>
              </a:lnSpc>
              <a:spcBef>
                <a:spcPts val="6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lnSpc>
                <a:spcPct val="100000"/>
              </a:lnSpc>
              <a:spcBef>
                <a:spcPts val="50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85" name="Shape 85"/>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6553200" y="6356353"/>
            <a:ext cx="2133600" cy="365100"/>
          </a:xfrm>
          <a:prstGeom prst="rect">
            <a:avLst/>
          </a:prstGeom>
          <a:noFill/>
          <a:ln>
            <a:noFill/>
          </a:ln>
        </p:spPr>
        <p:txBody>
          <a:bodyPr spcFirstLastPara="1" wrap="square" lIns="91475" tIns="45725" rIns="91475" bIns="45725"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74639"/>
            <a:ext cx="8229600" cy="11433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90" name="Shape 90"/>
          <p:cNvSpPr txBox="1">
            <a:spLocks noGrp="1"/>
          </p:cNvSpPr>
          <p:nvPr>
            <p:ph type="body" idx="1"/>
          </p:nvPr>
        </p:nvSpPr>
        <p:spPr>
          <a:xfrm>
            <a:off x="457200" y="1600201"/>
            <a:ext cx="8229600" cy="45261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sldNum" idx="12"/>
          </p:nvPr>
        </p:nvSpPr>
        <p:spPr>
          <a:xfrm>
            <a:off x="6553200" y="6356353"/>
            <a:ext cx="2133600" cy="365100"/>
          </a:xfrm>
          <a:prstGeom prst="rect">
            <a:avLst/>
          </a:prstGeom>
          <a:noFill/>
          <a:ln>
            <a:noFill/>
          </a:ln>
        </p:spPr>
        <p:txBody>
          <a:bodyPr spcFirstLastPara="1" wrap="square" lIns="91475" tIns="45725" rIns="91475" bIns="45725"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722313" y="4406903"/>
            <a:ext cx="7772400" cy="1362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96" name="Shape 96"/>
          <p:cNvSpPr txBox="1">
            <a:spLocks noGrp="1"/>
          </p:cNvSpPr>
          <p:nvPr>
            <p:ph type="body" idx="1"/>
          </p:nvPr>
        </p:nvSpPr>
        <p:spPr>
          <a:xfrm>
            <a:off x="722313" y="2906713"/>
            <a:ext cx="7772400" cy="15000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0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0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30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30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30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30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30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30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97" name="Shape 97"/>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sldNum" idx="12"/>
          </p:nvPr>
        </p:nvSpPr>
        <p:spPr>
          <a:xfrm>
            <a:off x="6553200" y="6356353"/>
            <a:ext cx="2133600" cy="365100"/>
          </a:xfrm>
          <a:prstGeom prst="rect">
            <a:avLst/>
          </a:prstGeom>
          <a:noFill/>
          <a:ln>
            <a:noFill/>
          </a:ln>
        </p:spPr>
        <p:txBody>
          <a:bodyPr spcFirstLastPara="1" wrap="square" lIns="91475" tIns="45725" rIns="91475" bIns="45725"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74639"/>
            <a:ext cx="8229600" cy="11433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102" name="Shape 102"/>
          <p:cNvSpPr txBox="1">
            <a:spLocks noGrp="1"/>
          </p:cNvSpPr>
          <p:nvPr>
            <p:ph type="body" idx="1"/>
          </p:nvPr>
        </p:nvSpPr>
        <p:spPr>
          <a:xfrm>
            <a:off x="457200" y="1600201"/>
            <a:ext cx="4038600" cy="45261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body" idx="2"/>
          </p:nvPr>
        </p:nvSpPr>
        <p:spPr>
          <a:xfrm>
            <a:off x="4648200" y="1600201"/>
            <a:ext cx="4038600" cy="45261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sldNum" idx="12"/>
          </p:nvPr>
        </p:nvSpPr>
        <p:spPr>
          <a:xfrm>
            <a:off x="6553200" y="6356353"/>
            <a:ext cx="2133600" cy="365100"/>
          </a:xfrm>
          <a:prstGeom prst="rect">
            <a:avLst/>
          </a:prstGeom>
          <a:noFill/>
          <a:ln>
            <a:noFill/>
          </a:ln>
        </p:spPr>
        <p:txBody>
          <a:bodyPr spcFirstLastPara="1" wrap="square" lIns="91475" tIns="45725" rIns="91475" bIns="45725"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lgn="ctr">
              <a:spcBef>
                <a:spcPts val="0"/>
              </a:spcBef>
              <a:spcAft>
                <a:spcPts val="0"/>
              </a:spcAft>
              <a:buClr>
                <a:schemeClr val="dk1"/>
              </a:buClr>
              <a:buSzPts val="3600"/>
              <a:buFont typeface="Arial"/>
              <a:buNone/>
              <a:defRPr sz="3600">
                <a:solidFill>
                  <a:schemeClr val="dk1"/>
                </a:solidFill>
              </a:defRPr>
            </a:lvl2pPr>
            <a:lvl3pPr lvl="2" algn="ctr">
              <a:spcBef>
                <a:spcPts val="0"/>
              </a:spcBef>
              <a:spcAft>
                <a:spcPts val="0"/>
              </a:spcAft>
              <a:buClr>
                <a:schemeClr val="dk1"/>
              </a:buClr>
              <a:buSzPts val="3600"/>
              <a:buFont typeface="Arial"/>
              <a:buNone/>
              <a:defRPr sz="3600">
                <a:solidFill>
                  <a:schemeClr val="dk1"/>
                </a:solidFill>
              </a:defRPr>
            </a:lvl3pPr>
            <a:lvl4pPr lvl="3" algn="ctr">
              <a:spcBef>
                <a:spcPts val="0"/>
              </a:spcBef>
              <a:spcAft>
                <a:spcPts val="0"/>
              </a:spcAft>
              <a:buClr>
                <a:schemeClr val="dk1"/>
              </a:buClr>
              <a:buSzPts val="3600"/>
              <a:buFont typeface="Arial"/>
              <a:buNone/>
              <a:defRPr sz="3600">
                <a:solidFill>
                  <a:schemeClr val="dk1"/>
                </a:solidFill>
              </a:defRPr>
            </a:lvl4pPr>
            <a:lvl5pPr lvl="4" algn="ctr">
              <a:spcBef>
                <a:spcPts val="0"/>
              </a:spcBef>
              <a:spcAft>
                <a:spcPts val="0"/>
              </a:spcAft>
              <a:buClr>
                <a:schemeClr val="dk1"/>
              </a:buClr>
              <a:buSzPts val="3600"/>
              <a:buFont typeface="Arial"/>
              <a:buNone/>
              <a:defRPr sz="3600">
                <a:solidFill>
                  <a:schemeClr val="dk1"/>
                </a:solidFill>
              </a:defRPr>
            </a:lvl5pPr>
            <a:lvl6pPr lvl="5" algn="ctr">
              <a:spcBef>
                <a:spcPts val="0"/>
              </a:spcBef>
              <a:spcAft>
                <a:spcPts val="0"/>
              </a:spcAft>
              <a:buClr>
                <a:schemeClr val="dk1"/>
              </a:buClr>
              <a:buSzPts val="3600"/>
              <a:buFont typeface="Arial"/>
              <a:buNone/>
              <a:defRPr sz="3600">
                <a:solidFill>
                  <a:schemeClr val="dk1"/>
                </a:solidFill>
              </a:defRPr>
            </a:lvl6pPr>
            <a:lvl7pPr lvl="6" algn="ctr">
              <a:spcBef>
                <a:spcPts val="0"/>
              </a:spcBef>
              <a:spcAft>
                <a:spcPts val="0"/>
              </a:spcAft>
              <a:buClr>
                <a:schemeClr val="dk1"/>
              </a:buClr>
              <a:buSzPts val="3600"/>
              <a:buFont typeface="Arial"/>
              <a:buNone/>
              <a:defRPr sz="3600">
                <a:solidFill>
                  <a:schemeClr val="dk1"/>
                </a:solidFill>
              </a:defRPr>
            </a:lvl7pPr>
            <a:lvl8pPr lvl="7" algn="ctr">
              <a:spcBef>
                <a:spcPts val="0"/>
              </a:spcBef>
              <a:spcAft>
                <a:spcPts val="0"/>
              </a:spcAft>
              <a:buClr>
                <a:schemeClr val="dk1"/>
              </a:buClr>
              <a:buSzPts val="3600"/>
              <a:buFont typeface="Arial"/>
              <a:buNone/>
              <a:defRPr sz="3600">
                <a:solidFill>
                  <a:schemeClr val="dk1"/>
                </a:solidFill>
              </a:defRPr>
            </a:lvl8pPr>
            <a:lvl9pPr lvl="8" algn="ctr">
              <a:spcBef>
                <a:spcPts val="0"/>
              </a:spcBef>
              <a:spcAft>
                <a:spcPts val="0"/>
              </a:spcAft>
              <a:buClr>
                <a:schemeClr val="dk1"/>
              </a:buClr>
              <a:buSzPts val="3600"/>
              <a:buFont typeface="Arial"/>
              <a:buNone/>
              <a:defRPr sz="3600">
                <a:solidFill>
                  <a:schemeClr val="dk1"/>
                </a:solidFill>
              </a:defRPr>
            </a:lvl9pPr>
          </a:lstStyle>
          <a:p>
            <a:endParaRPr/>
          </a:p>
        </p:txBody>
      </p:sp>
      <p:sp>
        <p:nvSpPr>
          <p:cNvPr id="19" name="Shape 1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74639"/>
            <a:ext cx="8229600" cy="11433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109" name="Shape 109"/>
          <p:cNvSpPr txBox="1">
            <a:spLocks noGrp="1"/>
          </p:cNvSpPr>
          <p:nvPr>
            <p:ph type="body" idx="1"/>
          </p:nvPr>
        </p:nvSpPr>
        <p:spPr>
          <a:xfrm>
            <a:off x="457200" y="1535113"/>
            <a:ext cx="4040100" cy="6396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50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0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body" idx="3"/>
          </p:nvPr>
        </p:nvSpPr>
        <p:spPr>
          <a:xfrm>
            <a:off x="4645029" y="1535113"/>
            <a:ext cx="4041900" cy="6396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50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0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body" idx="4"/>
          </p:nvPr>
        </p:nvSpPr>
        <p:spPr>
          <a:xfrm>
            <a:off x="4645029" y="2174875"/>
            <a:ext cx="4041900" cy="3951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sldNum" idx="12"/>
          </p:nvPr>
        </p:nvSpPr>
        <p:spPr>
          <a:xfrm>
            <a:off x="6553200" y="6356353"/>
            <a:ext cx="2133600" cy="365100"/>
          </a:xfrm>
          <a:prstGeom prst="rect">
            <a:avLst/>
          </a:prstGeom>
          <a:noFill/>
          <a:ln>
            <a:noFill/>
          </a:ln>
        </p:spPr>
        <p:txBody>
          <a:bodyPr spcFirstLastPara="1" wrap="square" lIns="91475" tIns="45725" rIns="91475" bIns="45725"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74639"/>
            <a:ext cx="8229600" cy="11433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118" name="Shape 118"/>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sldNum" idx="12"/>
          </p:nvPr>
        </p:nvSpPr>
        <p:spPr>
          <a:xfrm>
            <a:off x="6553200" y="6356353"/>
            <a:ext cx="2133600" cy="365100"/>
          </a:xfrm>
          <a:prstGeom prst="rect">
            <a:avLst/>
          </a:prstGeom>
          <a:noFill/>
          <a:ln>
            <a:noFill/>
          </a:ln>
        </p:spPr>
        <p:txBody>
          <a:bodyPr spcFirstLastPara="1" wrap="square" lIns="91475" tIns="45725" rIns="91475" bIns="45725"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1"/>
        <p:cNvGrpSpPr/>
        <p:nvPr/>
      </p:nvGrpSpPr>
      <p:grpSpPr>
        <a:xfrm>
          <a:off x="0" y="0"/>
          <a:ext cx="0" cy="0"/>
          <a:chOff x="0" y="0"/>
          <a:chExt cx="0" cy="0"/>
        </a:xfrm>
      </p:grpSpPr>
      <p:sp>
        <p:nvSpPr>
          <p:cNvPr id="122" name="Shape 122"/>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6553200" y="6356353"/>
            <a:ext cx="2133600" cy="365100"/>
          </a:xfrm>
          <a:prstGeom prst="rect">
            <a:avLst/>
          </a:prstGeom>
          <a:noFill/>
          <a:ln>
            <a:noFill/>
          </a:ln>
        </p:spPr>
        <p:txBody>
          <a:bodyPr spcFirstLastPara="1" wrap="square" lIns="91475" tIns="45725" rIns="91475" bIns="45725"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4" y="273051"/>
            <a:ext cx="3008400" cy="11619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127" name="Shape 127"/>
          <p:cNvSpPr txBox="1">
            <a:spLocks noGrp="1"/>
          </p:cNvSpPr>
          <p:nvPr>
            <p:ph type="body" idx="1"/>
          </p:nvPr>
        </p:nvSpPr>
        <p:spPr>
          <a:xfrm>
            <a:off x="3575050" y="273052"/>
            <a:ext cx="5111700" cy="58533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body" idx="2"/>
          </p:nvPr>
        </p:nvSpPr>
        <p:spPr>
          <a:xfrm>
            <a:off x="457204" y="1435102"/>
            <a:ext cx="3008400" cy="46911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0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0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sldNum" idx="12"/>
          </p:nvPr>
        </p:nvSpPr>
        <p:spPr>
          <a:xfrm>
            <a:off x="6553200" y="6356353"/>
            <a:ext cx="2133600" cy="365100"/>
          </a:xfrm>
          <a:prstGeom prst="rect">
            <a:avLst/>
          </a:prstGeom>
          <a:noFill/>
          <a:ln>
            <a:noFill/>
          </a:ln>
        </p:spPr>
        <p:txBody>
          <a:bodyPr spcFirstLastPara="1" wrap="square" lIns="91475" tIns="45725" rIns="91475" bIns="45725"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1792288" y="4800602"/>
            <a:ext cx="5486400" cy="566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134" name="Shape 134"/>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body" idx="1"/>
          </p:nvPr>
        </p:nvSpPr>
        <p:spPr>
          <a:xfrm>
            <a:off x="1792288" y="5367340"/>
            <a:ext cx="5486400" cy="804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0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0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sldNum" idx="12"/>
          </p:nvPr>
        </p:nvSpPr>
        <p:spPr>
          <a:xfrm>
            <a:off x="6553200" y="6356353"/>
            <a:ext cx="2133600" cy="365100"/>
          </a:xfrm>
          <a:prstGeom prst="rect">
            <a:avLst/>
          </a:prstGeom>
          <a:noFill/>
          <a:ln>
            <a:noFill/>
          </a:ln>
        </p:spPr>
        <p:txBody>
          <a:bodyPr spcFirstLastPara="1" wrap="square" lIns="91475" tIns="45725" rIns="91475" bIns="45725"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274639"/>
            <a:ext cx="8229600" cy="11433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141" name="Shape 141"/>
          <p:cNvSpPr txBox="1">
            <a:spLocks noGrp="1"/>
          </p:cNvSpPr>
          <p:nvPr>
            <p:ph type="body" idx="1"/>
          </p:nvPr>
        </p:nvSpPr>
        <p:spPr>
          <a:xfrm rot="5400000">
            <a:off x="2308950" y="-251549"/>
            <a:ext cx="4526100" cy="82296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sldNum" idx="12"/>
          </p:nvPr>
        </p:nvSpPr>
        <p:spPr>
          <a:xfrm>
            <a:off x="6553200" y="6356353"/>
            <a:ext cx="2133600" cy="365100"/>
          </a:xfrm>
          <a:prstGeom prst="rect">
            <a:avLst/>
          </a:prstGeom>
          <a:noFill/>
          <a:ln>
            <a:noFill/>
          </a:ln>
        </p:spPr>
        <p:txBody>
          <a:bodyPr spcFirstLastPara="1" wrap="square" lIns="91475" tIns="45725" rIns="91475" bIns="45725"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rot="5400000">
            <a:off x="4732350" y="2171691"/>
            <a:ext cx="5851500" cy="20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147" name="Shape 147"/>
          <p:cNvSpPr txBox="1">
            <a:spLocks noGrp="1"/>
          </p:cNvSpPr>
          <p:nvPr>
            <p:ph type="body" idx="1"/>
          </p:nvPr>
        </p:nvSpPr>
        <p:spPr>
          <a:xfrm rot="5400000">
            <a:off x="541350" y="190491"/>
            <a:ext cx="5851500" cy="60198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sldNum" idx="12"/>
          </p:nvPr>
        </p:nvSpPr>
        <p:spPr>
          <a:xfrm>
            <a:off x="6553200" y="6356353"/>
            <a:ext cx="2133600" cy="365100"/>
          </a:xfrm>
          <a:prstGeom prst="rect">
            <a:avLst/>
          </a:prstGeom>
          <a:noFill/>
          <a:ln>
            <a:noFill/>
          </a:ln>
        </p:spPr>
        <p:txBody>
          <a:bodyPr spcFirstLastPara="1" wrap="square" lIns="91475" tIns="45725" rIns="91475" bIns="45725"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ullet points Single column">
  <p:cSld name="Bullet points Single column">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74639"/>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7FA8D6"/>
              </a:buClr>
              <a:buSzPts val="1400"/>
              <a:buFont typeface="Calibri"/>
              <a:buNone/>
              <a:defRPr sz="4400" b="0" i="0" u="none" strike="noStrike" cap="none">
                <a:solidFill>
                  <a:srgbClr val="7FA8D6"/>
                </a:solidFill>
                <a:latin typeface="Calibri"/>
                <a:ea typeface="Calibri"/>
                <a:cs typeface="Calibri"/>
                <a:sym typeface="Calibri"/>
              </a:defRPr>
            </a:lvl1pPr>
            <a:lvl2pPr lvl="1" rtl="0">
              <a:spcBef>
                <a:spcPts val="0"/>
              </a:spcBef>
              <a:spcAft>
                <a:spcPts val="0"/>
              </a:spcAft>
              <a:buClr>
                <a:schemeClr val="dk1"/>
              </a:buClr>
              <a:buSzPts val="1400"/>
              <a:buFont typeface="Arial"/>
              <a:buNone/>
              <a:defRPr sz="1800">
                <a:solidFill>
                  <a:schemeClr val="dk1"/>
                </a:solidFill>
              </a:defRPr>
            </a:lvl2pPr>
            <a:lvl3pPr lvl="2" rtl="0">
              <a:spcBef>
                <a:spcPts val="0"/>
              </a:spcBef>
              <a:spcAft>
                <a:spcPts val="0"/>
              </a:spcAft>
              <a:buClr>
                <a:schemeClr val="dk1"/>
              </a:buClr>
              <a:buSzPts val="1400"/>
              <a:buFont typeface="Arial"/>
              <a:buNone/>
              <a:defRPr sz="1800">
                <a:solidFill>
                  <a:schemeClr val="dk1"/>
                </a:solidFill>
              </a:defRPr>
            </a:lvl3pPr>
            <a:lvl4pPr lvl="3" rtl="0">
              <a:spcBef>
                <a:spcPts val="0"/>
              </a:spcBef>
              <a:spcAft>
                <a:spcPts val="0"/>
              </a:spcAft>
              <a:buClr>
                <a:schemeClr val="dk1"/>
              </a:buClr>
              <a:buSzPts val="1400"/>
              <a:buFont typeface="Arial"/>
              <a:buNone/>
              <a:defRPr sz="1800">
                <a:solidFill>
                  <a:schemeClr val="dk1"/>
                </a:solidFill>
              </a:defRPr>
            </a:lvl4pPr>
            <a:lvl5pPr lvl="4" rtl="0">
              <a:spcBef>
                <a:spcPts val="0"/>
              </a:spcBef>
              <a:spcAft>
                <a:spcPts val="0"/>
              </a:spcAft>
              <a:buClr>
                <a:schemeClr val="dk1"/>
              </a:buClr>
              <a:buSzPts val="1400"/>
              <a:buFont typeface="Arial"/>
              <a:buNone/>
              <a:defRPr sz="1800">
                <a:solidFill>
                  <a:schemeClr val="dk1"/>
                </a:solidFill>
              </a:defRPr>
            </a:lvl5pPr>
            <a:lvl6pPr lvl="5" rtl="0">
              <a:spcBef>
                <a:spcPts val="0"/>
              </a:spcBef>
              <a:spcAft>
                <a:spcPts val="0"/>
              </a:spcAft>
              <a:buClr>
                <a:schemeClr val="dk1"/>
              </a:buClr>
              <a:buSzPts val="1400"/>
              <a:buFont typeface="Arial"/>
              <a:buNone/>
              <a:defRPr sz="1800">
                <a:solidFill>
                  <a:schemeClr val="dk1"/>
                </a:solidFill>
              </a:defRPr>
            </a:lvl6pPr>
            <a:lvl7pPr lvl="6" rtl="0">
              <a:spcBef>
                <a:spcPts val="0"/>
              </a:spcBef>
              <a:spcAft>
                <a:spcPts val="0"/>
              </a:spcAft>
              <a:buClr>
                <a:schemeClr val="dk1"/>
              </a:buClr>
              <a:buSzPts val="1400"/>
              <a:buFont typeface="Arial"/>
              <a:buNone/>
              <a:defRPr sz="1800">
                <a:solidFill>
                  <a:schemeClr val="dk1"/>
                </a:solidFill>
              </a:defRPr>
            </a:lvl7pPr>
            <a:lvl8pPr lvl="7" rtl="0">
              <a:spcBef>
                <a:spcPts val="0"/>
              </a:spcBef>
              <a:spcAft>
                <a:spcPts val="0"/>
              </a:spcAft>
              <a:buClr>
                <a:schemeClr val="dk1"/>
              </a:buClr>
              <a:buSzPts val="1400"/>
              <a:buFont typeface="Arial"/>
              <a:buNone/>
              <a:defRPr sz="1800">
                <a:solidFill>
                  <a:schemeClr val="dk1"/>
                </a:solidFill>
              </a:defRPr>
            </a:lvl8pPr>
            <a:lvl9pPr lvl="8" rtl="0">
              <a:spcBef>
                <a:spcPts val="0"/>
              </a:spcBef>
              <a:spcAft>
                <a:spcPts val="0"/>
              </a:spcAft>
              <a:buClr>
                <a:schemeClr val="dk1"/>
              </a:buClr>
              <a:buSzPts val="1400"/>
              <a:buFont typeface="Arial"/>
              <a:buNone/>
              <a:defRPr sz="1800">
                <a:solidFill>
                  <a:schemeClr val="dk1"/>
                </a:solidFill>
              </a:defRPr>
            </a:lvl9pPr>
          </a:lstStyle>
          <a:p>
            <a:endParaRPr/>
          </a:p>
        </p:txBody>
      </p:sp>
      <p:cxnSp>
        <p:nvCxnSpPr>
          <p:cNvPr id="157" name="Shape 157"/>
          <p:cNvCxnSpPr/>
          <p:nvPr/>
        </p:nvCxnSpPr>
        <p:spPr>
          <a:xfrm>
            <a:off x="427608" y="6157514"/>
            <a:ext cx="8043000" cy="0"/>
          </a:xfrm>
          <a:prstGeom prst="straightConnector1">
            <a:avLst/>
          </a:prstGeom>
          <a:noFill/>
          <a:ln w="9525" cap="flat" cmpd="sng">
            <a:solidFill>
              <a:srgbClr val="67686E"/>
            </a:solidFill>
            <a:prstDash val="solid"/>
            <a:round/>
            <a:headEnd type="none" w="sm" len="sm"/>
            <a:tailEnd type="none" w="sm" len="sm"/>
          </a:ln>
        </p:spPr>
      </p:cxnSp>
      <p:cxnSp>
        <p:nvCxnSpPr>
          <p:cNvPr id="158" name="Shape 158"/>
          <p:cNvCxnSpPr/>
          <p:nvPr/>
        </p:nvCxnSpPr>
        <p:spPr>
          <a:xfrm rot="10800000" flipH="1">
            <a:off x="8471368" y="5833514"/>
            <a:ext cx="205800" cy="324000"/>
          </a:xfrm>
          <a:prstGeom prst="straightConnector1">
            <a:avLst/>
          </a:prstGeom>
          <a:noFill/>
          <a:ln w="9525" cap="flat" cmpd="sng">
            <a:solidFill>
              <a:srgbClr val="67686E"/>
            </a:solidFill>
            <a:prstDash val="solid"/>
            <a:round/>
            <a:headEnd type="none" w="sm" len="sm"/>
            <a:tailEnd type="none" w="sm" len="sm"/>
          </a:ln>
        </p:spPr>
      </p:cxnSp>
      <p:sp>
        <p:nvSpPr>
          <p:cNvPr id="159" name="Shape 159"/>
          <p:cNvSpPr txBox="1">
            <a:spLocks noGrp="1"/>
          </p:cNvSpPr>
          <p:nvPr>
            <p:ph type="body" idx="1"/>
          </p:nvPr>
        </p:nvSpPr>
        <p:spPr>
          <a:xfrm>
            <a:off x="427611" y="1861725"/>
            <a:ext cx="5816700" cy="3870300"/>
          </a:xfrm>
          <a:prstGeom prst="rect">
            <a:avLst/>
          </a:prstGeom>
          <a:noFill/>
          <a:ln>
            <a:noFill/>
          </a:ln>
        </p:spPr>
        <p:txBody>
          <a:bodyPr spcFirstLastPara="1" wrap="square" lIns="91425" tIns="91425" rIns="91425" bIns="91425" anchor="t" anchorCtr="0"/>
          <a:lstStyle>
            <a:lvl1pPr marL="457200" marR="0" lvl="0" indent="-431800" algn="l" rtl="0">
              <a:lnSpc>
                <a:spcPct val="115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15000"/>
              </a:lnSpc>
              <a:spcBef>
                <a:spcPts val="1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15000"/>
              </a:lnSpc>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15000"/>
              </a:lnSpc>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body" idx="2"/>
          </p:nvPr>
        </p:nvSpPr>
        <p:spPr>
          <a:xfrm>
            <a:off x="427610" y="806318"/>
            <a:ext cx="8287500" cy="895500"/>
          </a:xfrm>
          <a:prstGeom prst="rect">
            <a:avLst/>
          </a:prstGeom>
          <a:noFill/>
          <a:ln>
            <a:noFill/>
          </a:ln>
        </p:spPr>
        <p:txBody>
          <a:bodyPr spcFirstLastPara="1" wrap="square" lIns="91425" tIns="91425" rIns="91425" bIns="91425" anchor="t" anchorCtr="0"/>
          <a:lstStyle>
            <a:lvl1pPr marL="457200" marR="0" lvl="0" indent="-228600" algn="l" rtl="0">
              <a:lnSpc>
                <a:spcPct val="97281"/>
              </a:lnSpc>
              <a:spcBef>
                <a:spcPts val="633"/>
              </a:spcBef>
              <a:spcAft>
                <a:spcPts val="0"/>
              </a:spcAft>
              <a:buClr>
                <a:schemeClr val="dk2"/>
              </a:buClr>
              <a:buSzPts val="1800"/>
              <a:buFont typeface="Arial"/>
              <a:buNone/>
              <a:defRPr sz="3164" b="0" i="0" u="none" strike="noStrike" cap="none">
                <a:solidFill>
                  <a:schemeClr val="dk2"/>
                </a:solidFill>
                <a:latin typeface="Calibri"/>
                <a:ea typeface="Calibri"/>
                <a:cs typeface="Calibri"/>
                <a:sym typeface="Calibri"/>
              </a:defRPr>
            </a:lvl1pPr>
            <a:lvl2pPr marL="914400" marR="0" lvl="1" indent="-228600" algn="l" rtl="0">
              <a:lnSpc>
                <a:spcPct val="97281"/>
              </a:lnSpc>
              <a:spcBef>
                <a:spcPts val="1600"/>
              </a:spcBef>
              <a:spcAft>
                <a:spcPts val="0"/>
              </a:spcAft>
              <a:buClr>
                <a:srgbClr val="006AB0"/>
              </a:buClr>
              <a:buSzPts val="1400"/>
              <a:buFont typeface="Arial"/>
              <a:buNone/>
              <a:defRPr sz="3164" b="0" i="0" u="none" strike="noStrike" cap="none">
                <a:solidFill>
                  <a:srgbClr val="006AB0"/>
                </a:solidFill>
                <a:latin typeface="Calibri"/>
                <a:ea typeface="Calibri"/>
                <a:cs typeface="Calibri"/>
                <a:sym typeface="Calibri"/>
              </a:defRPr>
            </a:lvl2pPr>
            <a:lvl3pPr marL="1371600" marR="0" lvl="2" indent="-228600" algn="l" rtl="0">
              <a:lnSpc>
                <a:spcPct val="97281"/>
              </a:lnSpc>
              <a:spcBef>
                <a:spcPts val="1600"/>
              </a:spcBef>
              <a:spcAft>
                <a:spcPts val="0"/>
              </a:spcAft>
              <a:buClr>
                <a:srgbClr val="006AB0"/>
              </a:buClr>
              <a:buSzPts val="1400"/>
              <a:buFont typeface="Arial"/>
              <a:buNone/>
              <a:defRPr sz="3164" b="0" i="0" u="none" strike="noStrike" cap="none">
                <a:solidFill>
                  <a:srgbClr val="006AB0"/>
                </a:solidFill>
                <a:latin typeface="Calibri"/>
                <a:ea typeface="Calibri"/>
                <a:cs typeface="Calibri"/>
                <a:sym typeface="Calibri"/>
              </a:defRPr>
            </a:lvl3pPr>
            <a:lvl4pPr marL="1828800" marR="0" lvl="3" indent="-228600" algn="l" rtl="0">
              <a:lnSpc>
                <a:spcPct val="97281"/>
              </a:lnSpc>
              <a:spcBef>
                <a:spcPts val="1600"/>
              </a:spcBef>
              <a:spcAft>
                <a:spcPts val="0"/>
              </a:spcAft>
              <a:buClr>
                <a:srgbClr val="006AB0"/>
              </a:buClr>
              <a:buSzPts val="1400"/>
              <a:buFont typeface="Arial"/>
              <a:buNone/>
              <a:defRPr sz="3164" b="0" i="0" u="none" strike="noStrike" cap="none">
                <a:solidFill>
                  <a:srgbClr val="006AB0"/>
                </a:solidFill>
                <a:latin typeface="Calibri"/>
                <a:ea typeface="Calibri"/>
                <a:cs typeface="Calibri"/>
                <a:sym typeface="Calibri"/>
              </a:defRPr>
            </a:lvl4pPr>
            <a:lvl5pPr marL="2286000" marR="0" lvl="4" indent="-228600" algn="l" rtl="0">
              <a:lnSpc>
                <a:spcPct val="97281"/>
              </a:lnSpc>
              <a:spcBef>
                <a:spcPts val="1600"/>
              </a:spcBef>
              <a:spcAft>
                <a:spcPts val="0"/>
              </a:spcAft>
              <a:buClr>
                <a:srgbClr val="006AB0"/>
              </a:buClr>
              <a:buSzPts val="1400"/>
              <a:buFont typeface="Arial"/>
              <a:buNone/>
              <a:defRPr sz="3164" b="0" i="0" u="none" strike="noStrike" cap="none">
                <a:solidFill>
                  <a:srgbClr val="006AB0"/>
                </a:solidFill>
                <a:latin typeface="Calibri"/>
                <a:ea typeface="Calibri"/>
                <a:cs typeface="Calibri"/>
                <a:sym typeface="Calibri"/>
              </a:defRPr>
            </a:lvl5pPr>
            <a:lvl6pPr marL="2743200" marR="0" lvl="5"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15000"/>
              </a:lnSpc>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61" name="Shape 161" descr="\\HVNLYSVR02\Creative Active Data\WIP\BMJ\Hxxxx BMJ Brand development project\Hxxxx BMJ Brand Development Concept\BMJ_Guidelines_V1\Links\Backgrounds\BMJ_Logo_Blue.png"/>
          <p:cNvPicPr preferRelativeResize="0"/>
          <p:nvPr/>
        </p:nvPicPr>
        <p:blipFill rotWithShape="1">
          <a:blip r:embed="rId2">
            <a:alphaModFix/>
          </a:blip>
          <a:srcRect/>
          <a:stretch/>
        </p:blipFill>
        <p:spPr>
          <a:xfrm>
            <a:off x="303401" y="6127277"/>
            <a:ext cx="904132" cy="61614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2"/>
        <p:cNvGrpSpPr/>
        <p:nvPr/>
      </p:nvGrpSpPr>
      <p:grpSpPr>
        <a:xfrm>
          <a:off x="0" y="0"/>
          <a:ext cx="0" cy="0"/>
          <a:chOff x="0" y="0"/>
          <a:chExt cx="0" cy="0"/>
        </a:xfrm>
      </p:grpSpPr>
      <p:sp>
        <p:nvSpPr>
          <p:cNvPr id="163" name="Shape 163"/>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1400"/>
              <a:buFont typeface="Arial"/>
              <a:buNone/>
              <a:defRPr sz="5200" b="0"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1400"/>
              <a:buFont typeface="Arial"/>
              <a:buNone/>
              <a:defRPr sz="5200">
                <a:solidFill>
                  <a:schemeClr val="dk1"/>
                </a:solidFill>
              </a:defRPr>
            </a:lvl2pPr>
            <a:lvl3pPr lvl="2" algn="ctr" rtl="0">
              <a:spcBef>
                <a:spcPts val="0"/>
              </a:spcBef>
              <a:spcAft>
                <a:spcPts val="0"/>
              </a:spcAft>
              <a:buClr>
                <a:schemeClr val="dk1"/>
              </a:buClr>
              <a:buSzPts val="1400"/>
              <a:buFont typeface="Arial"/>
              <a:buNone/>
              <a:defRPr sz="5200">
                <a:solidFill>
                  <a:schemeClr val="dk1"/>
                </a:solidFill>
              </a:defRPr>
            </a:lvl3pPr>
            <a:lvl4pPr lvl="3" algn="ctr" rtl="0">
              <a:spcBef>
                <a:spcPts val="0"/>
              </a:spcBef>
              <a:spcAft>
                <a:spcPts val="0"/>
              </a:spcAft>
              <a:buClr>
                <a:schemeClr val="dk1"/>
              </a:buClr>
              <a:buSzPts val="1400"/>
              <a:buFont typeface="Arial"/>
              <a:buNone/>
              <a:defRPr sz="5200">
                <a:solidFill>
                  <a:schemeClr val="dk1"/>
                </a:solidFill>
              </a:defRPr>
            </a:lvl4pPr>
            <a:lvl5pPr lvl="4" algn="ctr" rtl="0">
              <a:spcBef>
                <a:spcPts val="0"/>
              </a:spcBef>
              <a:spcAft>
                <a:spcPts val="0"/>
              </a:spcAft>
              <a:buClr>
                <a:schemeClr val="dk1"/>
              </a:buClr>
              <a:buSzPts val="1400"/>
              <a:buFont typeface="Arial"/>
              <a:buNone/>
              <a:defRPr sz="5200">
                <a:solidFill>
                  <a:schemeClr val="dk1"/>
                </a:solidFill>
              </a:defRPr>
            </a:lvl5pPr>
            <a:lvl6pPr lvl="5" algn="ctr" rtl="0">
              <a:spcBef>
                <a:spcPts val="0"/>
              </a:spcBef>
              <a:spcAft>
                <a:spcPts val="0"/>
              </a:spcAft>
              <a:buClr>
                <a:schemeClr val="dk1"/>
              </a:buClr>
              <a:buSzPts val="1400"/>
              <a:buFont typeface="Arial"/>
              <a:buNone/>
              <a:defRPr sz="5200">
                <a:solidFill>
                  <a:schemeClr val="dk1"/>
                </a:solidFill>
              </a:defRPr>
            </a:lvl6pPr>
            <a:lvl7pPr lvl="6" algn="ctr" rtl="0">
              <a:spcBef>
                <a:spcPts val="0"/>
              </a:spcBef>
              <a:spcAft>
                <a:spcPts val="0"/>
              </a:spcAft>
              <a:buClr>
                <a:schemeClr val="dk1"/>
              </a:buClr>
              <a:buSzPts val="1400"/>
              <a:buFont typeface="Arial"/>
              <a:buNone/>
              <a:defRPr sz="5200">
                <a:solidFill>
                  <a:schemeClr val="dk1"/>
                </a:solidFill>
              </a:defRPr>
            </a:lvl7pPr>
            <a:lvl8pPr lvl="7" algn="ctr" rtl="0">
              <a:spcBef>
                <a:spcPts val="0"/>
              </a:spcBef>
              <a:spcAft>
                <a:spcPts val="0"/>
              </a:spcAft>
              <a:buClr>
                <a:schemeClr val="dk1"/>
              </a:buClr>
              <a:buSzPts val="1400"/>
              <a:buFont typeface="Arial"/>
              <a:buNone/>
              <a:defRPr sz="5200">
                <a:solidFill>
                  <a:schemeClr val="dk1"/>
                </a:solidFill>
              </a:defRPr>
            </a:lvl8pPr>
            <a:lvl9pPr lvl="8" algn="ctr" rtl="0">
              <a:spcBef>
                <a:spcPts val="0"/>
              </a:spcBef>
              <a:spcAft>
                <a:spcPts val="0"/>
              </a:spcAft>
              <a:buClr>
                <a:schemeClr val="dk1"/>
              </a:buClr>
              <a:buSzPts val="1400"/>
              <a:buFont typeface="Arial"/>
              <a:buNone/>
              <a:defRPr sz="5200">
                <a:solidFill>
                  <a:schemeClr val="dk1"/>
                </a:solidFill>
              </a:defRPr>
            </a:lvl9pPr>
          </a:lstStyle>
          <a:p>
            <a:endParaRPr/>
          </a:p>
        </p:txBody>
      </p:sp>
      <p:sp>
        <p:nvSpPr>
          <p:cNvPr id="164" name="Shape 164"/>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1800"/>
              <a:buFont typeface="Arial"/>
              <a:buNone/>
              <a:defRPr sz="28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9pPr>
          </a:lstStyle>
          <a:p>
            <a:endParaRPr/>
          </a:p>
        </p:txBody>
      </p:sp>
      <p:sp>
        <p:nvSpPr>
          <p:cNvPr id="165" name="Shape 16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6"/>
        <p:cNvGrpSpPr/>
        <p:nvPr/>
      </p:nvGrpSpPr>
      <p:grpSpPr>
        <a:xfrm>
          <a:off x="0" y="0"/>
          <a:ext cx="0" cy="0"/>
          <a:chOff x="0" y="0"/>
          <a:chExt cx="0" cy="0"/>
        </a:xfrm>
      </p:grpSpPr>
      <p:sp>
        <p:nvSpPr>
          <p:cNvPr id="167" name="Shape 16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2800"/>
              <a:buFont typeface="Arial"/>
              <a:buNone/>
              <a:defRPr sz="2800">
                <a:solidFill>
                  <a:schemeClr val="dk1"/>
                </a:solidFill>
              </a:defRPr>
            </a:lvl2pPr>
            <a:lvl3pPr lvl="2">
              <a:spcBef>
                <a:spcPts val="0"/>
              </a:spcBef>
              <a:spcAft>
                <a:spcPts val="0"/>
              </a:spcAft>
              <a:buClr>
                <a:schemeClr val="dk1"/>
              </a:buClr>
              <a:buSzPts val="2800"/>
              <a:buFont typeface="Arial"/>
              <a:buNone/>
              <a:defRPr sz="2800">
                <a:solidFill>
                  <a:schemeClr val="dk1"/>
                </a:solidFill>
              </a:defRPr>
            </a:lvl3pPr>
            <a:lvl4pPr lvl="3">
              <a:spcBef>
                <a:spcPts val="0"/>
              </a:spcBef>
              <a:spcAft>
                <a:spcPts val="0"/>
              </a:spcAft>
              <a:buClr>
                <a:schemeClr val="dk1"/>
              </a:buClr>
              <a:buSzPts val="2800"/>
              <a:buFont typeface="Arial"/>
              <a:buNone/>
              <a:defRPr sz="2800">
                <a:solidFill>
                  <a:schemeClr val="dk1"/>
                </a:solidFill>
              </a:defRPr>
            </a:lvl4pPr>
            <a:lvl5pPr lvl="4">
              <a:spcBef>
                <a:spcPts val="0"/>
              </a:spcBef>
              <a:spcAft>
                <a:spcPts val="0"/>
              </a:spcAft>
              <a:buClr>
                <a:schemeClr val="dk1"/>
              </a:buClr>
              <a:buSzPts val="2800"/>
              <a:buFont typeface="Arial"/>
              <a:buNone/>
              <a:defRPr sz="2800">
                <a:solidFill>
                  <a:schemeClr val="dk1"/>
                </a:solidFill>
              </a:defRPr>
            </a:lvl5pPr>
            <a:lvl6pPr lvl="5">
              <a:spcBef>
                <a:spcPts val="0"/>
              </a:spcBef>
              <a:spcAft>
                <a:spcPts val="0"/>
              </a:spcAft>
              <a:buClr>
                <a:schemeClr val="dk1"/>
              </a:buClr>
              <a:buSzPts val="2800"/>
              <a:buFont typeface="Arial"/>
              <a:buNone/>
              <a:defRPr sz="2800">
                <a:solidFill>
                  <a:schemeClr val="dk1"/>
                </a:solidFill>
              </a:defRPr>
            </a:lvl6pPr>
            <a:lvl7pPr lvl="6">
              <a:spcBef>
                <a:spcPts val="0"/>
              </a:spcBef>
              <a:spcAft>
                <a:spcPts val="0"/>
              </a:spcAft>
              <a:buClr>
                <a:schemeClr val="dk1"/>
              </a:buClr>
              <a:buSzPts val="2800"/>
              <a:buFont typeface="Arial"/>
              <a:buNone/>
              <a:defRPr sz="2800">
                <a:solidFill>
                  <a:schemeClr val="dk1"/>
                </a:solidFill>
              </a:defRPr>
            </a:lvl7pPr>
            <a:lvl8pPr lvl="7">
              <a:spcBef>
                <a:spcPts val="0"/>
              </a:spcBef>
              <a:spcAft>
                <a:spcPts val="0"/>
              </a:spcAft>
              <a:buClr>
                <a:schemeClr val="dk1"/>
              </a:buClr>
              <a:buSzPts val="2800"/>
              <a:buFont typeface="Arial"/>
              <a:buNone/>
              <a:defRPr sz="2800">
                <a:solidFill>
                  <a:schemeClr val="dk1"/>
                </a:solidFill>
              </a:defRPr>
            </a:lvl8pPr>
            <a:lvl9pPr lvl="8">
              <a:spcBef>
                <a:spcPts val="0"/>
              </a:spcBef>
              <a:spcAft>
                <a:spcPts val="0"/>
              </a:spcAft>
              <a:buClr>
                <a:schemeClr val="dk1"/>
              </a:buClr>
              <a:buSzPts val="2800"/>
              <a:buFont typeface="Arial"/>
              <a:buNone/>
              <a:defRPr sz="2800">
                <a:solidFill>
                  <a:schemeClr val="dk1"/>
                </a:solidFill>
              </a:defRPr>
            </a:lvl9pPr>
          </a:lstStyle>
          <a:p>
            <a:endParaRPr/>
          </a:p>
        </p:txBody>
      </p:sp>
      <p:sp>
        <p:nvSpPr>
          <p:cNvPr id="22" name="Shape 22"/>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Arial"/>
              <a:buNone/>
              <a:defRPr sz="3600" b="0"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1400"/>
              <a:buFont typeface="Arial"/>
              <a:buNone/>
              <a:defRPr sz="3600">
                <a:solidFill>
                  <a:schemeClr val="dk1"/>
                </a:solidFill>
              </a:defRPr>
            </a:lvl2pPr>
            <a:lvl3pPr lvl="2" algn="ctr" rtl="0">
              <a:spcBef>
                <a:spcPts val="0"/>
              </a:spcBef>
              <a:spcAft>
                <a:spcPts val="0"/>
              </a:spcAft>
              <a:buClr>
                <a:schemeClr val="dk1"/>
              </a:buClr>
              <a:buSzPts val="1400"/>
              <a:buFont typeface="Arial"/>
              <a:buNone/>
              <a:defRPr sz="3600">
                <a:solidFill>
                  <a:schemeClr val="dk1"/>
                </a:solidFill>
              </a:defRPr>
            </a:lvl3pPr>
            <a:lvl4pPr lvl="3" algn="ctr" rtl="0">
              <a:spcBef>
                <a:spcPts val="0"/>
              </a:spcBef>
              <a:spcAft>
                <a:spcPts val="0"/>
              </a:spcAft>
              <a:buClr>
                <a:schemeClr val="dk1"/>
              </a:buClr>
              <a:buSzPts val="1400"/>
              <a:buFont typeface="Arial"/>
              <a:buNone/>
              <a:defRPr sz="3600">
                <a:solidFill>
                  <a:schemeClr val="dk1"/>
                </a:solidFill>
              </a:defRPr>
            </a:lvl4pPr>
            <a:lvl5pPr lvl="4" algn="ctr" rtl="0">
              <a:spcBef>
                <a:spcPts val="0"/>
              </a:spcBef>
              <a:spcAft>
                <a:spcPts val="0"/>
              </a:spcAft>
              <a:buClr>
                <a:schemeClr val="dk1"/>
              </a:buClr>
              <a:buSzPts val="1400"/>
              <a:buFont typeface="Arial"/>
              <a:buNone/>
              <a:defRPr sz="3600">
                <a:solidFill>
                  <a:schemeClr val="dk1"/>
                </a:solidFill>
              </a:defRPr>
            </a:lvl5pPr>
            <a:lvl6pPr lvl="5" algn="ctr" rtl="0">
              <a:spcBef>
                <a:spcPts val="0"/>
              </a:spcBef>
              <a:spcAft>
                <a:spcPts val="0"/>
              </a:spcAft>
              <a:buClr>
                <a:schemeClr val="dk1"/>
              </a:buClr>
              <a:buSzPts val="1400"/>
              <a:buFont typeface="Arial"/>
              <a:buNone/>
              <a:defRPr sz="3600">
                <a:solidFill>
                  <a:schemeClr val="dk1"/>
                </a:solidFill>
              </a:defRPr>
            </a:lvl6pPr>
            <a:lvl7pPr lvl="6" algn="ctr" rtl="0">
              <a:spcBef>
                <a:spcPts val="0"/>
              </a:spcBef>
              <a:spcAft>
                <a:spcPts val="0"/>
              </a:spcAft>
              <a:buClr>
                <a:schemeClr val="dk1"/>
              </a:buClr>
              <a:buSzPts val="1400"/>
              <a:buFont typeface="Arial"/>
              <a:buNone/>
              <a:defRPr sz="3600">
                <a:solidFill>
                  <a:schemeClr val="dk1"/>
                </a:solidFill>
              </a:defRPr>
            </a:lvl7pPr>
            <a:lvl8pPr lvl="7" algn="ctr" rtl="0">
              <a:spcBef>
                <a:spcPts val="0"/>
              </a:spcBef>
              <a:spcAft>
                <a:spcPts val="0"/>
              </a:spcAft>
              <a:buClr>
                <a:schemeClr val="dk1"/>
              </a:buClr>
              <a:buSzPts val="1400"/>
              <a:buFont typeface="Arial"/>
              <a:buNone/>
              <a:defRPr sz="3600">
                <a:solidFill>
                  <a:schemeClr val="dk1"/>
                </a:solidFill>
              </a:defRPr>
            </a:lvl8pPr>
            <a:lvl9pPr lvl="8" algn="ctr" rtl="0">
              <a:spcBef>
                <a:spcPts val="0"/>
              </a:spcBef>
              <a:spcAft>
                <a:spcPts val="0"/>
              </a:spcAft>
              <a:buClr>
                <a:schemeClr val="dk1"/>
              </a:buClr>
              <a:buSzPts val="1400"/>
              <a:buFont typeface="Arial"/>
              <a:buNone/>
              <a:defRPr sz="3600">
                <a:solidFill>
                  <a:schemeClr val="dk1"/>
                </a:solidFill>
              </a:defRPr>
            </a:lvl9pPr>
          </a:lstStyle>
          <a:p>
            <a:endParaRPr/>
          </a:p>
        </p:txBody>
      </p:sp>
      <p:sp>
        <p:nvSpPr>
          <p:cNvPr id="170" name="Shape 17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1400"/>
              <a:buFont typeface="Arial"/>
              <a:buNone/>
              <a:defRPr sz="2800">
                <a:solidFill>
                  <a:schemeClr val="dk1"/>
                </a:solidFill>
              </a:defRPr>
            </a:lvl2pPr>
            <a:lvl3pPr lvl="2" rtl="0">
              <a:spcBef>
                <a:spcPts val="0"/>
              </a:spcBef>
              <a:spcAft>
                <a:spcPts val="0"/>
              </a:spcAft>
              <a:buClr>
                <a:schemeClr val="dk1"/>
              </a:buClr>
              <a:buSzPts val="1400"/>
              <a:buFont typeface="Arial"/>
              <a:buNone/>
              <a:defRPr sz="2800">
                <a:solidFill>
                  <a:schemeClr val="dk1"/>
                </a:solidFill>
              </a:defRPr>
            </a:lvl3pPr>
            <a:lvl4pPr lvl="3" rtl="0">
              <a:spcBef>
                <a:spcPts val="0"/>
              </a:spcBef>
              <a:spcAft>
                <a:spcPts val="0"/>
              </a:spcAft>
              <a:buClr>
                <a:schemeClr val="dk1"/>
              </a:buClr>
              <a:buSzPts val="1400"/>
              <a:buFont typeface="Arial"/>
              <a:buNone/>
              <a:defRPr sz="2800">
                <a:solidFill>
                  <a:schemeClr val="dk1"/>
                </a:solidFill>
              </a:defRPr>
            </a:lvl4pPr>
            <a:lvl5pPr lvl="4" rtl="0">
              <a:spcBef>
                <a:spcPts val="0"/>
              </a:spcBef>
              <a:spcAft>
                <a:spcPts val="0"/>
              </a:spcAft>
              <a:buClr>
                <a:schemeClr val="dk1"/>
              </a:buClr>
              <a:buSzPts val="1400"/>
              <a:buFont typeface="Arial"/>
              <a:buNone/>
              <a:defRPr sz="2800">
                <a:solidFill>
                  <a:schemeClr val="dk1"/>
                </a:solidFill>
              </a:defRPr>
            </a:lvl5pPr>
            <a:lvl6pPr lvl="5" rtl="0">
              <a:spcBef>
                <a:spcPts val="0"/>
              </a:spcBef>
              <a:spcAft>
                <a:spcPts val="0"/>
              </a:spcAft>
              <a:buClr>
                <a:schemeClr val="dk1"/>
              </a:buClr>
              <a:buSzPts val="1400"/>
              <a:buFont typeface="Arial"/>
              <a:buNone/>
              <a:defRPr sz="2800">
                <a:solidFill>
                  <a:schemeClr val="dk1"/>
                </a:solidFill>
              </a:defRPr>
            </a:lvl6pPr>
            <a:lvl7pPr lvl="6" rtl="0">
              <a:spcBef>
                <a:spcPts val="0"/>
              </a:spcBef>
              <a:spcAft>
                <a:spcPts val="0"/>
              </a:spcAft>
              <a:buClr>
                <a:schemeClr val="dk1"/>
              </a:buClr>
              <a:buSzPts val="1400"/>
              <a:buFont typeface="Arial"/>
              <a:buNone/>
              <a:defRPr sz="2800">
                <a:solidFill>
                  <a:schemeClr val="dk1"/>
                </a:solidFill>
              </a:defRPr>
            </a:lvl7pPr>
            <a:lvl8pPr lvl="7" rtl="0">
              <a:spcBef>
                <a:spcPts val="0"/>
              </a:spcBef>
              <a:spcAft>
                <a:spcPts val="0"/>
              </a:spcAft>
              <a:buClr>
                <a:schemeClr val="dk1"/>
              </a:buClr>
              <a:buSzPts val="1400"/>
              <a:buFont typeface="Arial"/>
              <a:buNone/>
              <a:defRPr sz="2800">
                <a:solidFill>
                  <a:schemeClr val="dk1"/>
                </a:solidFill>
              </a:defRPr>
            </a:lvl8pPr>
            <a:lvl9pPr lvl="8" rtl="0">
              <a:spcBef>
                <a:spcPts val="0"/>
              </a:spcBef>
              <a:spcAft>
                <a:spcPts val="0"/>
              </a:spcAft>
              <a:buClr>
                <a:schemeClr val="dk1"/>
              </a:buClr>
              <a:buSzPts val="1400"/>
              <a:buFont typeface="Arial"/>
              <a:buNone/>
              <a:defRPr sz="2800">
                <a:solidFill>
                  <a:schemeClr val="dk1"/>
                </a:solidFill>
              </a:defRPr>
            </a:lvl9pPr>
          </a:lstStyle>
          <a:p>
            <a:endParaRPr/>
          </a:p>
        </p:txBody>
      </p:sp>
      <p:sp>
        <p:nvSpPr>
          <p:cNvPr id="173" name="Shape 17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74" name="Shape 17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1400"/>
              <a:buFont typeface="Arial"/>
              <a:buNone/>
              <a:defRPr sz="2800">
                <a:solidFill>
                  <a:schemeClr val="dk1"/>
                </a:solidFill>
              </a:defRPr>
            </a:lvl2pPr>
            <a:lvl3pPr lvl="2" rtl="0">
              <a:spcBef>
                <a:spcPts val="0"/>
              </a:spcBef>
              <a:spcAft>
                <a:spcPts val="0"/>
              </a:spcAft>
              <a:buClr>
                <a:schemeClr val="dk1"/>
              </a:buClr>
              <a:buSzPts val="1400"/>
              <a:buFont typeface="Arial"/>
              <a:buNone/>
              <a:defRPr sz="2800">
                <a:solidFill>
                  <a:schemeClr val="dk1"/>
                </a:solidFill>
              </a:defRPr>
            </a:lvl3pPr>
            <a:lvl4pPr lvl="3" rtl="0">
              <a:spcBef>
                <a:spcPts val="0"/>
              </a:spcBef>
              <a:spcAft>
                <a:spcPts val="0"/>
              </a:spcAft>
              <a:buClr>
                <a:schemeClr val="dk1"/>
              </a:buClr>
              <a:buSzPts val="1400"/>
              <a:buFont typeface="Arial"/>
              <a:buNone/>
              <a:defRPr sz="2800">
                <a:solidFill>
                  <a:schemeClr val="dk1"/>
                </a:solidFill>
              </a:defRPr>
            </a:lvl4pPr>
            <a:lvl5pPr lvl="4" rtl="0">
              <a:spcBef>
                <a:spcPts val="0"/>
              </a:spcBef>
              <a:spcAft>
                <a:spcPts val="0"/>
              </a:spcAft>
              <a:buClr>
                <a:schemeClr val="dk1"/>
              </a:buClr>
              <a:buSzPts val="1400"/>
              <a:buFont typeface="Arial"/>
              <a:buNone/>
              <a:defRPr sz="2800">
                <a:solidFill>
                  <a:schemeClr val="dk1"/>
                </a:solidFill>
              </a:defRPr>
            </a:lvl5pPr>
            <a:lvl6pPr lvl="5" rtl="0">
              <a:spcBef>
                <a:spcPts val="0"/>
              </a:spcBef>
              <a:spcAft>
                <a:spcPts val="0"/>
              </a:spcAft>
              <a:buClr>
                <a:schemeClr val="dk1"/>
              </a:buClr>
              <a:buSzPts val="1400"/>
              <a:buFont typeface="Arial"/>
              <a:buNone/>
              <a:defRPr sz="2800">
                <a:solidFill>
                  <a:schemeClr val="dk1"/>
                </a:solidFill>
              </a:defRPr>
            </a:lvl6pPr>
            <a:lvl7pPr lvl="6" rtl="0">
              <a:spcBef>
                <a:spcPts val="0"/>
              </a:spcBef>
              <a:spcAft>
                <a:spcPts val="0"/>
              </a:spcAft>
              <a:buClr>
                <a:schemeClr val="dk1"/>
              </a:buClr>
              <a:buSzPts val="1400"/>
              <a:buFont typeface="Arial"/>
              <a:buNone/>
              <a:defRPr sz="2800">
                <a:solidFill>
                  <a:schemeClr val="dk1"/>
                </a:solidFill>
              </a:defRPr>
            </a:lvl7pPr>
            <a:lvl8pPr lvl="7" rtl="0">
              <a:spcBef>
                <a:spcPts val="0"/>
              </a:spcBef>
              <a:spcAft>
                <a:spcPts val="0"/>
              </a:spcAft>
              <a:buClr>
                <a:schemeClr val="dk1"/>
              </a:buClr>
              <a:buSzPts val="1400"/>
              <a:buFont typeface="Arial"/>
              <a:buNone/>
              <a:defRPr sz="2800">
                <a:solidFill>
                  <a:schemeClr val="dk1"/>
                </a:solidFill>
              </a:defRPr>
            </a:lvl8pPr>
            <a:lvl9pPr lvl="8" rtl="0">
              <a:spcBef>
                <a:spcPts val="0"/>
              </a:spcBef>
              <a:spcAft>
                <a:spcPts val="0"/>
              </a:spcAft>
              <a:buClr>
                <a:schemeClr val="dk1"/>
              </a:buClr>
              <a:buSzPts val="1400"/>
              <a:buFont typeface="Arial"/>
              <a:buNone/>
              <a:defRPr sz="2800">
                <a:solidFill>
                  <a:schemeClr val="dk1"/>
                </a:solidFill>
              </a:defRPr>
            </a:lvl9pPr>
          </a:lstStyle>
          <a:p>
            <a:endParaRPr/>
          </a:p>
        </p:txBody>
      </p:sp>
      <p:sp>
        <p:nvSpPr>
          <p:cNvPr id="177" name="Shape 177"/>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178" name="Shape 178"/>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179" name="Shape 17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1400"/>
              <a:buFont typeface="Arial"/>
              <a:buNone/>
              <a:defRPr sz="2800">
                <a:solidFill>
                  <a:schemeClr val="dk1"/>
                </a:solidFill>
              </a:defRPr>
            </a:lvl2pPr>
            <a:lvl3pPr lvl="2" rtl="0">
              <a:spcBef>
                <a:spcPts val="0"/>
              </a:spcBef>
              <a:spcAft>
                <a:spcPts val="0"/>
              </a:spcAft>
              <a:buClr>
                <a:schemeClr val="dk1"/>
              </a:buClr>
              <a:buSzPts val="1400"/>
              <a:buFont typeface="Arial"/>
              <a:buNone/>
              <a:defRPr sz="2800">
                <a:solidFill>
                  <a:schemeClr val="dk1"/>
                </a:solidFill>
              </a:defRPr>
            </a:lvl3pPr>
            <a:lvl4pPr lvl="3" rtl="0">
              <a:spcBef>
                <a:spcPts val="0"/>
              </a:spcBef>
              <a:spcAft>
                <a:spcPts val="0"/>
              </a:spcAft>
              <a:buClr>
                <a:schemeClr val="dk1"/>
              </a:buClr>
              <a:buSzPts val="1400"/>
              <a:buFont typeface="Arial"/>
              <a:buNone/>
              <a:defRPr sz="2800">
                <a:solidFill>
                  <a:schemeClr val="dk1"/>
                </a:solidFill>
              </a:defRPr>
            </a:lvl4pPr>
            <a:lvl5pPr lvl="4" rtl="0">
              <a:spcBef>
                <a:spcPts val="0"/>
              </a:spcBef>
              <a:spcAft>
                <a:spcPts val="0"/>
              </a:spcAft>
              <a:buClr>
                <a:schemeClr val="dk1"/>
              </a:buClr>
              <a:buSzPts val="1400"/>
              <a:buFont typeface="Arial"/>
              <a:buNone/>
              <a:defRPr sz="2800">
                <a:solidFill>
                  <a:schemeClr val="dk1"/>
                </a:solidFill>
              </a:defRPr>
            </a:lvl5pPr>
            <a:lvl6pPr lvl="5" rtl="0">
              <a:spcBef>
                <a:spcPts val="0"/>
              </a:spcBef>
              <a:spcAft>
                <a:spcPts val="0"/>
              </a:spcAft>
              <a:buClr>
                <a:schemeClr val="dk1"/>
              </a:buClr>
              <a:buSzPts val="1400"/>
              <a:buFont typeface="Arial"/>
              <a:buNone/>
              <a:defRPr sz="2800">
                <a:solidFill>
                  <a:schemeClr val="dk1"/>
                </a:solidFill>
              </a:defRPr>
            </a:lvl6pPr>
            <a:lvl7pPr lvl="6" rtl="0">
              <a:spcBef>
                <a:spcPts val="0"/>
              </a:spcBef>
              <a:spcAft>
                <a:spcPts val="0"/>
              </a:spcAft>
              <a:buClr>
                <a:schemeClr val="dk1"/>
              </a:buClr>
              <a:buSzPts val="1400"/>
              <a:buFont typeface="Arial"/>
              <a:buNone/>
              <a:defRPr sz="2800">
                <a:solidFill>
                  <a:schemeClr val="dk1"/>
                </a:solidFill>
              </a:defRPr>
            </a:lvl7pPr>
            <a:lvl8pPr lvl="7" rtl="0">
              <a:spcBef>
                <a:spcPts val="0"/>
              </a:spcBef>
              <a:spcAft>
                <a:spcPts val="0"/>
              </a:spcAft>
              <a:buClr>
                <a:schemeClr val="dk1"/>
              </a:buClr>
              <a:buSzPts val="1400"/>
              <a:buFont typeface="Arial"/>
              <a:buNone/>
              <a:defRPr sz="2800">
                <a:solidFill>
                  <a:schemeClr val="dk1"/>
                </a:solidFill>
              </a:defRPr>
            </a:lvl8pPr>
            <a:lvl9pPr lvl="8" rtl="0">
              <a:spcBef>
                <a:spcPts val="0"/>
              </a:spcBef>
              <a:spcAft>
                <a:spcPts val="0"/>
              </a:spcAft>
              <a:buClr>
                <a:schemeClr val="dk1"/>
              </a:buClr>
              <a:buSzPts val="1400"/>
              <a:buFont typeface="Arial"/>
              <a:buNone/>
              <a:defRPr sz="2800">
                <a:solidFill>
                  <a:schemeClr val="dk1"/>
                </a:solidFill>
              </a:defRPr>
            </a:lvl9pPr>
          </a:lstStyle>
          <a:p>
            <a:endParaRPr/>
          </a:p>
        </p:txBody>
      </p:sp>
      <p:sp>
        <p:nvSpPr>
          <p:cNvPr id="182" name="Shape 18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1400"/>
              <a:buFont typeface="Arial"/>
              <a:buNone/>
              <a:defRPr sz="2400">
                <a:solidFill>
                  <a:schemeClr val="dk1"/>
                </a:solidFill>
              </a:defRPr>
            </a:lvl2pPr>
            <a:lvl3pPr lvl="2" rtl="0">
              <a:spcBef>
                <a:spcPts val="0"/>
              </a:spcBef>
              <a:spcAft>
                <a:spcPts val="0"/>
              </a:spcAft>
              <a:buClr>
                <a:schemeClr val="dk1"/>
              </a:buClr>
              <a:buSzPts val="1400"/>
              <a:buFont typeface="Arial"/>
              <a:buNone/>
              <a:defRPr sz="2400">
                <a:solidFill>
                  <a:schemeClr val="dk1"/>
                </a:solidFill>
              </a:defRPr>
            </a:lvl3pPr>
            <a:lvl4pPr lvl="3" rtl="0">
              <a:spcBef>
                <a:spcPts val="0"/>
              </a:spcBef>
              <a:spcAft>
                <a:spcPts val="0"/>
              </a:spcAft>
              <a:buClr>
                <a:schemeClr val="dk1"/>
              </a:buClr>
              <a:buSzPts val="1400"/>
              <a:buFont typeface="Arial"/>
              <a:buNone/>
              <a:defRPr sz="2400">
                <a:solidFill>
                  <a:schemeClr val="dk1"/>
                </a:solidFill>
              </a:defRPr>
            </a:lvl4pPr>
            <a:lvl5pPr lvl="4" rtl="0">
              <a:spcBef>
                <a:spcPts val="0"/>
              </a:spcBef>
              <a:spcAft>
                <a:spcPts val="0"/>
              </a:spcAft>
              <a:buClr>
                <a:schemeClr val="dk1"/>
              </a:buClr>
              <a:buSzPts val="1400"/>
              <a:buFont typeface="Arial"/>
              <a:buNone/>
              <a:defRPr sz="2400">
                <a:solidFill>
                  <a:schemeClr val="dk1"/>
                </a:solidFill>
              </a:defRPr>
            </a:lvl5pPr>
            <a:lvl6pPr lvl="5" rtl="0">
              <a:spcBef>
                <a:spcPts val="0"/>
              </a:spcBef>
              <a:spcAft>
                <a:spcPts val="0"/>
              </a:spcAft>
              <a:buClr>
                <a:schemeClr val="dk1"/>
              </a:buClr>
              <a:buSzPts val="1400"/>
              <a:buFont typeface="Arial"/>
              <a:buNone/>
              <a:defRPr sz="2400">
                <a:solidFill>
                  <a:schemeClr val="dk1"/>
                </a:solidFill>
              </a:defRPr>
            </a:lvl6pPr>
            <a:lvl7pPr lvl="6" rtl="0">
              <a:spcBef>
                <a:spcPts val="0"/>
              </a:spcBef>
              <a:spcAft>
                <a:spcPts val="0"/>
              </a:spcAft>
              <a:buClr>
                <a:schemeClr val="dk1"/>
              </a:buClr>
              <a:buSzPts val="1400"/>
              <a:buFont typeface="Arial"/>
              <a:buNone/>
              <a:defRPr sz="2400">
                <a:solidFill>
                  <a:schemeClr val="dk1"/>
                </a:solidFill>
              </a:defRPr>
            </a:lvl7pPr>
            <a:lvl8pPr lvl="7" rtl="0">
              <a:spcBef>
                <a:spcPts val="0"/>
              </a:spcBef>
              <a:spcAft>
                <a:spcPts val="0"/>
              </a:spcAft>
              <a:buClr>
                <a:schemeClr val="dk1"/>
              </a:buClr>
              <a:buSzPts val="1400"/>
              <a:buFont typeface="Arial"/>
              <a:buNone/>
              <a:defRPr sz="2400">
                <a:solidFill>
                  <a:schemeClr val="dk1"/>
                </a:solidFill>
              </a:defRPr>
            </a:lvl8pPr>
            <a:lvl9pPr lvl="8" rtl="0">
              <a:spcBef>
                <a:spcPts val="0"/>
              </a:spcBef>
              <a:spcAft>
                <a:spcPts val="0"/>
              </a:spcAft>
              <a:buClr>
                <a:schemeClr val="dk1"/>
              </a:buClr>
              <a:buSzPts val="1400"/>
              <a:buFont typeface="Arial"/>
              <a:buNone/>
              <a:defRPr sz="2400">
                <a:solidFill>
                  <a:schemeClr val="dk1"/>
                </a:solidFill>
              </a:defRPr>
            </a:lvl9pPr>
          </a:lstStyle>
          <a:p>
            <a:endParaRPr/>
          </a:p>
        </p:txBody>
      </p:sp>
      <p:sp>
        <p:nvSpPr>
          <p:cNvPr id="185" name="Shape 185"/>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186" name="Shape 18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400"/>
              <a:buFont typeface="Arial"/>
              <a:buNone/>
              <a:defRPr sz="4800"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1400"/>
              <a:buFont typeface="Arial"/>
              <a:buNone/>
              <a:defRPr sz="4800">
                <a:solidFill>
                  <a:schemeClr val="dk1"/>
                </a:solidFill>
              </a:defRPr>
            </a:lvl2pPr>
            <a:lvl3pPr lvl="2" rtl="0">
              <a:spcBef>
                <a:spcPts val="0"/>
              </a:spcBef>
              <a:spcAft>
                <a:spcPts val="0"/>
              </a:spcAft>
              <a:buClr>
                <a:schemeClr val="dk1"/>
              </a:buClr>
              <a:buSzPts val="1400"/>
              <a:buFont typeface="Arial"/>
              <a:buNone/>
              <a:defRPr sz="4800">
                <a:solidFill>
                  <a:schemeClr val="dk1"/>
                </a:solidFill>
              </a:defRPr>
            </a:lvl3pPr>
            <a:lvl4pPr lvl="3" rtl="0">
              <a:spcBef>
                <a:spcPts val="0"/>
              </a:spcBef>
              <a:spcAft>
                <a:spcPts val="0"/>
              </a:spcAft>
              <a:buClr>
                <a:schemeClr val="dk1"/>
              </a:buClr>
              <a:buSzPts val="1400"/>
              <a:buFont typeface="Arial"/>
              <a:buNone/>
              <a:defRPr sz="4800">
                <a:solidFill>
                  <a:schemeClr val="dk1"/>
                </a:solidFill>
              </a:defRPr>
            </a:lvl4pPr>
            <a:lvl5pPr lvl="4" rtl="0">
              <a:spcBef>
                <a:spcPts val="0"/>
              </a:spcBef>
              <a:spcAft>
                <a:spcPts val="0"/>
              </a:spcAft>
              <a:buClr>
                <a:schemeClr val="dk1"/>
              </a:buClr>
              <a:buSzPts val="1400"/>
              <a:buFont typeface="Arial"/>
              <a:buNone/>
              <a:defRPr sz="4800">
                <a:solidFill>
                  <a:schemeClr val="dk1"/>
                </a:solidFill>
              </a:defRPr>
            </a:lvl5pPr>
            <a:lvl6pPr lvl="5" rtl="0">
              <a:spcBef>
                <a:spcPts val="0"/>
              </a:spcBef>
              <a:spcAft>
                <a:spcPts val="0"/>
              </a:spcAft>
              <a:buClr>
                <a:schemeClr val="dk1"/>
              </a:buClr>
              <a:buSzPts val="1400"/>
              <a:buFont typeface="Arial"/>
              <a:buNone/>
              <a:defRPr sz="4800">
                <a:solidFill>
                  <a:schemeClr val="dk1"/>
                </a:solidFill>
              </a:defRPr>
            </a:lvl6pPr>
            <a:lvl7pPr lvl="6" rtl="0">
              <a:spcBef>
                <a:spcPts val="0"/>
              </a:spcBef>
              <a:spcAft>
                <a:spcPts val="0"/>
              </a:spcAft>
              <a:buClr>
                <a:schemeClr val="dk1"/>
              </a:buClr>
              <a:buSzPts val="1400"/>
              <a:buFont typeface="Arial"/>
              <a:buNone/>
              <a:defRPr sz="4800">
                <a:solidFill>
                  <a:schemeClr val="dk1"/>
                </a:solidFill>
              </a:defRPr>
            </a:lvl7pPr>
            <a:lvl8pPr lvl="7" rtl="0">
              <a:spcBef>
                <a:spcPts val="0"/>
              </a:spcBef>
              <a:spcAft>
                <a:spcPts val="0"/>
              </a:spcAft>
              <a:buClr>
                <a:schemeClr val="dk1"/>
              </a:buClr>
              <a:buSzPts val="1400"/>
              <a:buFont typeface="Arial"/>
              <a:buNone/>
              <a:defRPr sz="4800">
                <a:solidFill>
                  <a:schemeClr val="dk1"/>
                </a:solidFill>
              </a:defRPr>
            </a:lvl8pPr>
            <a:lvl9pPr lvl="8" rtl="0">
              <a:spcBef>
                <a:spcPts val="0"/>
              </a:spcBef>
              <a:spcAft>
                <a:spcPts val="0"/>
              </a:spcAft>
              <a:buClr>
                <a:schemeClr val="dk1"/>
              </a:buClr>
              <a:buSzPts val="1400"/>
              <a:buFont typeface="Arial"/>
              <a:buNone/>
              <a:defRPr sz="4800">
                <a:solidFill>
                  <a:schemeClr val="dk1"/>
                </a:solidFill>
              </a:defRPr>
            </a:lvl9pPr>
          </a:lstStyle>
          <a:p>
            <a:endParaRPr/>
          </a:p>
        </p:txBody>
      </p:sp>
      <p:sp>
        <p:nvSpPr>
          <p:cNvPr id="189" name="Shape 18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90"/>
        <p:cNvGrpSpPr/>
        <p:nvPr/>
      </p:nvGrpSpPr>
      <p:grpSpPr>
        <a:xfrm>
          <a:off x="0" y="0"/>
          <a:ext cx="0" cy="0"/>
          <a:chOff x="0" y="0"/>
          <a:chExt cx="0" cy="0"/>
        </a:xfrm>
      </p:grpSpPr>
      <p:sp>
        <p:nvSpPr>
          <p:cNvPr id="191" name="Shape 191"/>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Shape 192"/>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1400"/>
              <a:buFont typeface="Arial"/>
              <a:buNone/>
              <a:defRPr sz="4200" b="0"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1400"/>
              <a:buFont typeface="Arial"/>
              <a:buNone/>
              <a:defRPr sz="4200">
                <a:solidFill>
                  <a:schemeClr val="dk1"/>
                </a:solidFill>
              </a:defRPr>
            </a:lvl2pPr>
            <a:lvl3pPr lvl="2" algn="ctr" rtl="0">
              <a:spcBef>
                <a:spcPts val="0"/>
              </a:spcBef>
              <a:spcAft>
                <a:spcPts val="0"/>
              </a:spcAft>
              <a:buClr>
                <a:schemeClr val="dk1"/>
              </a:buClr>
              <a:buSzPts val="1400"/>
              <a:buFont typeface="Arial"/>
              <a:buNone/>
              <a:defRPr sz="4200">
                <a:solidFill>
                  <a:schemeClr val="dk1"/>
                </a:solidFill>
              </a:defRPr>
            </a:lvl3pPr>
            <a:lvl4pPr lvl="3" algn="ctr" rtl="0">
              <a:spcBef>
                <a:spcPts val="0"/>
              </a:spcBef>
              <a:spcAft>
                <a:spcPts val="0"/>
              </a:spcAft>
              <a:buClr>
                <a:schemeClr val="dk1"/>
              </a:buClr>
              <a:buSzPts val="1400"/>
              <a:buFont typeface="Arial"/>
              <a:buNone/>
              <a:defRPr sz="4200">
                <a:solidFill>
                  <a:schemeClr val="dk1"/>
                </a:solidFill>
              </a:defRPr>
            </a:lvl4pPr>
            <a:lvl5pPr lvl="4" algn="ctr" rtl="0">
              <a:spcBef>
                <a:spcPts val="0"/>
              </a:spcBef>
              <a:spcAft>
                <a:spcPts val="0"/>
              </a:spcAft>
              <a:buClr>
                <a:schemeClr val="dk1"/>
              </a:buClr>
              <a:buSzPts val="1400"/>
              <a:buFont typeface="Arial"/>
              <a:buNone/>
              <a:defRPr sz="4200">
                <a:solidFill>
                  <a:schemeClr val="dk1"/>
                </a:solidFill>
              </a:defRPr>
            </a:lvl5pPr>
            <a:lvl6pPr lvl="5" algn="ctr" rtl="0">
              <a:spcBef>
                <a:spcPts val="0"/>
              </a:spcBef>
              <a:spcAft>
                <a:spcPts val="0"/>
              </a:spcAft>
              <a:buClr>
                <a:schemeClr val="dk1"/>
              </a:buClr>
              <a:buSzPts val="1400"/>
              <a:buFont typeface="Arial"/>
              <a:buNone/>
              <a:defRPr sz="4200">
                <a:solidFill>
                  <a:schemeClr val="dk1"/>
                </a:solidFill>
              </a:defRPr>
            </a:lvl6pPr>
            <a:lvl7pPr lvl="6" algn="ctr" rtl="0">
              <a:spcBef>
                <a:spcPts val="0"/>
              </a:spcBef>
              <a:spcAft>
                <a:spcPts val="0"/>
              </a:spcAft>
              <a:buClr>
                <a:schemeClr val="dk1"/>
              </a:buClr>
              <a:buSzPts val="1400"/>
              <a:buFont typeface="Arial"/>
              <a:buNone/>
              <a:defRPr sz="4200">
                <a:solidFill>
                  <a:schemeClr val="dk1"/>
                </a:solidFill>
              </a:defRPr>
            </a:lvl7pPr>
            <a:lvl8pPr lvl="7" algn="ctr" rtl="0">
              <a:spcBef>
                <a:spcPts val="0"/>
              </a:spcBef>
              <a:spcAft>
                <a:spcPts val="0"/>
              </a:spcAft>
              <a:buClr>
                <a:schemeClr val="dk1"/>
              </a:buClr>
              <a:buSzPts val="1400"/>
              <a:buFont typeface="Arial"/>
              <a:buNone/>
              <a:defRPr sz="4200">
                <a:solidFill>
                  <a:schemeClr val="dk1"/>
                </a:solidFill>
              </a:defRPr>
            </a:lvl8pPr>
            <a:lvl9pPr lvl="8" algn="ctr" rtl="0">
              <a:spcBef>
                <a:spcPts val="0"/>
              </a:spcBef>
              <a:spcAft>
                <a:spcPts val="0"/>
              </a:spcAft>
              <a:buClr>
                <a:schemeClr val="dk1"/>
              </a:buClr>
              <a:buSzPts val="1400"/>
              <a:buFont typeface="Arial"/>
              <a:buNone/>
              <a:defRPr sz="4200">
                <a:solidFill>
                  <a:schemeClr val="dk1"/>
                </a:solidFill>
              </a:defRPr>
            </a:lvl9pPr>
          </a:lstStyle>
          <a:p>
            <a:endParaRPr/>
          </a:p>
        </p:txBody>
      </p:sp>
      <p:sp>
        <p:nvSpPr>
          <p:cNvPr id="193" name="Shape 193"/>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18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14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4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4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4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4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4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4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400"/>
              <a:buFont typeface="Arial"/>
              <a:buNone/>
              <a:defRPr sz="2100" b="0" i="0" u="none" strike="noStrike" cap="none">
                <a:solidFill>
                  <a:schemeClr val="dk2"/>
                </a:solidFill>
                <a:latin typeface="Arial"/>
                <a:ea typeface="Arial"/>
                <a:cs typeface="Arial"/>
                <a:sym typeface="Arial"/>
              </a:defRPr>
            </a:lvl9pPr>
          </a:lstStyle>
          <a:p>
            <a:endParaRPr/>
          </a:p>
        </p:txBody>
      </p:sp>
      <p:sp>
        <p:nvSpPr>
          <p:cNvPr id="194" name="Shape 194"/>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95" name="Shape 19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98" name="Shape 19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11700" y="1474833"/>
            <a:ext cx="8520600" cy="26181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1400"/>
              <a:buFont typeface="Arial"/>
              <a:buNone/>
              <a:defRPr sz="12000" b="0"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1400"/>
              <a:buFont typeface="Arial"/>
              <a:buNone/>
              <a:defRPr sz="12000">
                <a:solidFill>
                  <a:schemeClr val="dk1"/>
                </a:solidFill>
              </a:defRPr>
            </a:lvl2pPr>
            <a:lvl3pPr lvl="2" algn="ctr" rtl="0">
              <a:spcBef>
                <a:spcPts val="0"/>
              </a:spcBef>
              <a:spcAft>
                <a:spcPts val="0"/>
              </a:spcAft>
              <a:buClr>
                <a:schemeClr val="dk1"/>
              </a:buClr>
              <a:buSzPts val="1400"/>
              <a:buFont typeface="Arial"/>
              <a:buNone/>
              <a:defRPr sz="12000">
                <a:solidFill>
                  <a:schemeClr val="dk1"/>
                </a:solidFill>
              </a:defRPr>
            </a:lvl3pPr>
            <a:lvl4pPr lvl="3" algn="ctr" rtl="0">
              <a:spcBef>
                <a:spcPts val="0"/>
              </a:spcBef>
              <a:spcAft>
                <a:spcPts val="0"/>
              </a:spcAft>
              <a:buClr>
                <a:schemeClr val="dk1"/>
              </a:buClr>
              <a:buSzPts val="1400"/>
              <a:buFont typeface="Arial"/>
              <a:buNone/>
              <a:defRPr sz="12000">
                <a:solidFill>
                  <a:schemeClr val="dk1"/>
                </a:solidFill>
              </a:defRPr>
            </a:lvl4pPr>
            <a:lvl5pPr lvl="4" algn="ctr" rtl="0">
              <a:spcBef>
                <a:spcPts val="0"/>
              </a:spcBef>
              <a:spcAft>
                <a:spcPts val="0"/>
              </a:spcAft>
              <a:buClr>
                <a:schemeClr val="dk1"/>
              </a:buClr>
              <a:buSzPts val="1400"/>
              <a:buFont typeface="Arial"/>
              <a:buNone/>
              <a:defRPr sz="12000">
                <a:solidFill>
                  <a:schemeClr val="dk1"/>
                </a:solidFill>
              </a:defRPr>
            </a:lvl5pPr>
            <a:lvl6pPr lvl="5" algn="ctr" rtl="0">
              <a:spcBef>
                <a:spcPts val="0"/>
              </a:spcBef>
              <a:spcAft>
                <a:spcPts val="0"/>
              </a:spcAft>
              <a:buClr>
                <a:schemeClr val="dk1"/>
              </a:buClr>
              <a:buSzPts val="1400"/>
              <a:buFont typeface="Arial"/>
              <a:buNone/>
              <a:defRPr sz="12000">
                <a:solidFill>
                  <a:schemeClr val="dk1"/>
                </a:solidFill>
              </a:defRPr>
            </a:lvl6pPr>
            <a:lvl7pPr lvl="6" algn="ctr" rtl="0">
              <a:spcBef>
                <a:spcPts val="0"/>
              </a:spcBef>
              <a:spcAft>
                <a:spcPts val="0"/>
              </a:spcAft>
              <a:buClr>
                <a:schemeClr val="dk1"/>
              </a:buClr>
              <a:buSzPts val="1400"/>
              <a:buFont typeface="Arial"/>
              <a:buNone/>
              <a:defRPr sz="12000">
                <a:solidFill>
                  <a:schemeClr val="dk1"/>
                </a:solidFill>
              </a:defRPr>
            </a:lvl7pPr>
            <a:lvl8pPr lvl="7" algn="ctr" rtl="0">
              <a:spcBef>
                <a:spcPts val="0"/>
              </a:spcBef>
              <a:spcAft>
                <a:spcPts val="0"/>
              </a:spcAft>
              <a:buClr>
                <a:schemeClr val="dk1"/>
              </a:buClr>
              <a:buSzPts val="1400"/>
              <a:buFont typeface="Arial"/>
              <a:buNone/>
              <a:defRPr sz="12000">
                <a:solidFill>
                  <a:schemeClr val="dk1"/>
                </a:solidFill>
              </a:defRPr>
            </a:lvl8pPr>
            <a:lvl9pPr lvl="8" algn="ctr" rtl="0">
              <a:spcBef>
                <a:spcPts val="0"/>
              </a:spcBef>
              <a:spcAft>
                <a:spcPts val="0"/>
              </a:spcAft>
              <a:buClr>
                <a:schemeClr val="dk1"/>
              </a:buClr>
              <a:buSzPts val="1400"/>
              <a:buFont typeface="Arial"/>
              <a:buNone/>
              <a:defRPr sz="12000">
                <a:solidFill>
                  <a:schemeClr val="dk1"/>
                </a:solidFill>
              </a:defRPr>
            </a:lvl9pPr>
          </a:lstStyle>
          <a:p>
            <a:endParaRPr/>
          </a:p>
        </p:txBody>
      </p:sp>
      <p:sp>
        <p:nvSpPr>
          <p:cNvPr id="201" name="Shape 201"/>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02" name="Shape 20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Image (full bleed)">
  <p:cSld name="Image (full bleed)">
    <p:spTree>
      <p:nvGrpSpPr>
        <p:cNvPr id="1" name="Shape 203"/>
        <p:cNvGrpSpPr/>
        <p:nvPr/>
      </p:nvGrpSpPr>
      <p:grpSpPr>
        <a:xfrm>
          <a:off x="0" y="0"/>
          <a:ext cx="0" cy="0"/>
          <a:chOff x="0" y="0"/>
          <a:chExt cx="0" cy="0"/>
        </a:xfrm>
      </p:grpSpPr>
      <p:sp>
        <p:nvSpPr>
          <p:cNvPr id="204" name="Shape 204"/>
          <p:cNvSpPr>
            <a:spLocks noGrp="1"/>
          </p:cNvSpPr>
          <p:nvPr>
            <p:ph type="pic" idx="2"/>
          </p:nvPr>
        </p:nvSpPr>
        <p:spPr>
          <a:xfrm>
            <a:off x="-45577" y="-32992"/>
            <a:ext cx="9235200" cy="6925500"/>
          </a:xfrm>
          <a:prstGeom prst="rect">
            <a:avLst/>
          </a:prstGeom>
          <a:noFill/>
          <a:ln>
            <a:noFill/>
          </a:ln>
        </p:spPr>
        <p:txBody>
          <a:bodyPr spcFirstLastPara="1" wrap="square" lIns="91425" tIns="91425" rIns="91425" bIns="91425" anchor="ctr" anchorCtr="0"/>
          <a:lstStyle>
            <a:lvl1pPr marR="0" lvl="0" algn="ctr" rtl="0">
              <a:lnSpc>
                <a:spcPct val="120000"/>
              </a:lnSpc>
              <a:spcBef>
                <a:spcPts val="0"/>
              </a:spcBef>
              <a:spcAft>
                <a:spcPts val="0"/>
              </a:spcAft>
              <a:buClr>
                <a:srgbClr val="006AB0"/>
              </a:buClr>
              <a:buSzPts val="1400"/>
              <a:buFont typeface="Arial"/>
              <a:buNone/>
              <a:defRPr sz="1800" b="0" i="0" u="none" strike="noStrike" cap="none">
                <a:solidFill>
                  <a:srgbClr val="67686E"/>
                </a:solidFill>
                <a:latin typeface="Arial"/>
                <a:ea typeface="Arial"/>
                <a:cs typeface="Arial"/>
                <a:sym typeface="Arial"/>
              </a:defRPr>
            </a:lvl1pPr>
            <a:lvl2pPr marR="0" lvl="1" algn="l" rtl="0">
              <a:lnSpc>
                <a:spcPct val="120000"/>
              </a:lnSpc>
              <a:spcBef>
                <a:spcPts val="0"/>
              </a:spcBef>
              <a:spcAft>
                <a:spcPts val="0"/>
              </a:spcAft>
              <a:buClr>
                <a:srgbClr val="006AB0"/>
              </a:buClr>
              <a:buSzPts val="1800"/>
              <a:buFont typeface="Arial"/>
              <a:buChar char="•"/>
              <a:defRPr sz="1800" b="0" i="0" u="none" strike="noStrike" cap="none">
                <a:solidFill>
                  <a:schemeClr val="lt1"/>
                </a:solidFill>
                <a:latin typeface="Arial"/>
                <a:ea typeface="Arial"/>
                <a:cs typeface="Arial"/>
                <a:sym typeface="Arial"/>
              </a:defRPr>
            </a:lvl2pPr>
            <a:lvl3pPr marR="0" lvl="2" algn="l" rtl="0">
              <a:lnSpc>
                <a:spcPct val="120000"/>
              </a:lnSpc>
              <a:spcBef>
                <a:spcPts val="0"/>
              </a:spcBef>
              <a:spcAft>
                <a:spcPts val="0"/>
              </a:spcAft>
              <a:buClr>
                <a:srgbClr val="006AB0"/>
              </a:buClr>
              <a:buSzPts val="1800"/>
              <a:buFont typeface="Arial"/>
              <a:buChar char="•"/>
              <a:defRPr sz="1800" b="0" i="0" u="none" strike="noStrike" cap="none">
                <a:solidFill>
                  <a:schemeClr val="lt1"/>
                </a:solidFill>
                <a:latin typeface="Arial"/>
                <a:ea typeface="Arial"/>
                <a:cs typeface="Arial"/>
                <a:sym typeface="Arial"/>
              </a:defRPr>
            </a:lvl3pPr>
            <a:lvl4pPr marR="0" lvl="3" algn="l" rtl="0">
              <a:lnSpc>
                <a:spcPct val="120000"/>
              </a:lnSpc>
              <a:spcBef>
                <a:spcPts val="0"/>
              </a:spcBef>
              <a:spcAft>
                <a:spcPts val="0"/>
              </a:spcAft>
              <a:buClr>
                <a:srgbClr val="006AB0"/>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120000"/>
              </a:lnSpc>
              <a:spcBef>
                <a:spcPts val="0"/>
              </a:spcBef>
              <a:spcAft>
                <a:spcPts val="0"/>
              </a:spcAft>
              <a:buClr>
                <a:srgbClr val="006AB0"/>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100000"/>
              </a:lnSpc>
              <a:spcBef>
                <a:spcPts val="40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5" name="Shape 205"/>
          <p:cNvSpPr txBox="1">
            <a:spLocks noGrp="1"/>
          </p:cNvSpPr>
          <p:nvPr>
            <p:ph type="title"/>
          </p:nvPr>
        </p:nvSpPr>
        <p:spPr>
          <a:xfrm>
            <a:off x="427612" y="457872"/>
            <a:ext cx="3666600" cy="267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7FA8D6"/>
              </a:buClr>
              <a:buSzPts val="1400"/>
              <a:buFont typeface="Arial"/>
              <a:buNone/>
              <a:defRPr sz="2100" b="0" i="0" u="none" strike="noStrike" cap="none">
                <a:solidFill>
                  <a:srgbClr val="7FA8D6"/>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600" b="0" i="0" u="none" strike="noStrike" cap="none">
                <a:solidFill>
                  <a:schemeClr val="dk1"/>
                </a:solidFill>
              </a:defRPr>
            </a:lvl2pPr>
            <a:lvl3pPr marR="0" lvl="2" algn="l" rtl="0">
              <a:spcBef>
                <a:spcPts val="0"/>
              </a:spcBef>
              <a:spcAft>
                <a:spcPts val="0"/>
              </a:spcAft>
              <a:buClr>
                <a:schemeClr val="dk1"/>
              </a:buClr>
              <a:buSzPts val="1400"/>
              <a:buFont typeface="Arial"/>
              <a:buNone/>
              <a:defRPr sz="1600" b="0" i="0" u="none" strike="noStrike" cap="none">
                <a:solidFill>
                  <a:schemeClr val="dk1"/>
                </a:solidFill>
              </a:defRPr>
            </a:lvl3pPr>
            <a:lvl4pPr marR="0" lvl="3" algn="l" rtl="0">
              <a:spcBef>
                <a:spcPts val="0"/>
              </a:spcBef>
              <a:spcAft>
                <a:spcPts val="0"/>
              </a:spcAft>
              <a:buClr>
                <a:schemeClr val="dk1"/>
              </a:buClr>
              <a:buSzPts val="1400"/>
              <a:buFont typeface="Arial"/>
              <a:buNone/>
              <a:defRPr sz="1600" b="0" i="0" u="none" strike="noStrike" cap="none">
                <a:solidFill>
                  <a:schemeClr val="dk1"/>
                </a:solidFill>
              </a:defRPr>
            </a:lvl4pPr>
            <a:lvl5pPr marR="0" lvl="4" algn="l" rtl="0">
              <a:spcBef>
                <a:spcPts val="0"/>
              </a:spcBef>
              <a:spcAft>
                <a:spcPts val="0"/>
              </a:spcAft>
              <a:buClr>
                <a:schemeClr val="dk1"/>
              </a:buClr>
              <a:buSzPts val="1400"/>
              <a:buFont typeface="Arial"/>
              <a:buNone/>
              <a:defRPr sz="1600" b="0" i="0" u="none" strike="noStrike" cap="none">
                <a:solidFill>
                  <a:schemeClr val="dk1"/>
                </a:solidFill>
              </a:defRPr>
            </a:lvl5pPr>
            <a:lvl6pPr marR="0" lvl="5" algn="l" rtl="0">
              <a:spcBef>
                <a:spcPts val="0"/>
              </a:spcBef>
              <a:spcAft>
                <a:spcPts val="0"/>
              </a:spcAft>
              <a:buClr>
                <a:schemeClr val="dk1"/>
              </a:buClr>
              <a:buSzPts val="1400"/>
              <a:buFont typeface="Arial"/>
              <a:buNone/>
              <a:defRPr sz="1600" b="0" i="0" u="none" strike="noStrike" cap="none">
                <a:solidFill>
                  <a:schemeClr val="dk1"/>
                </a:solidFill>
              </a:defRPr>
            </a:lvl6pPr>
            <a:lvl7pPr marR="0" lvl="6" algn="l" rtl="0">
              <a:spcBef>
                <a:spcPts val="0"/>
              </a:spcBef>
              <a:spcAft>
                <a:spcPts val="0"/>
              </a:spcAft>
              <a:buClr>
                <a:schemeClr val="dk1"/>
              </a:buClr>
              <a:buSzPts val="1400"/>
              <a:buFont typeface="Arial"/>
              <a:buNone/>
              <a:defRPr sz="1600" b="0" i="0" u="none" strike="noStrike" cap="none">
                <a:solidFill>
                  <a:schemeClr val="dk1"/>
                </a:solidFill>
              </a:defRPr>
            </a:lvl7pPr>
            <a:lvl8pPr marR="0" lvl="7" algn="l" rtl="0">
              <a:spcBef>
                <a:spcPts val="0"/>
              </a:spcBef>
              <a:spcAft>
                <a:spcPts val="0"/>
              </a:spcAft>
              <a:buClr>
                <a:schemeClr val="dk1"/>
              </a:buClr>
              <a:buSzPts val="1400"/>
              <a:buFont typeface="Arial"/>
              <a:buNone/>
              <a:defRPr sz="1600" b="0" i="0" u="none" strike="noStrike" cap="none">
                <a:solidFill>
                  <a:schemeClr val="dk1"/>
                </a:solidFill>
              </a:defRPr>
            </a:lvl8pPr>
            <a:lvl9pPr marR="0" lvl="8" algn="l" rtl="0">
              <a:spcBef>
                <a:spcPts val="0"/>
              </a:spcBef>
              <a:spcAft>
                <a:spcPts val="0"/>
              </a:spcAft>
              <a:buClr>
                <a:schemeClr val="dk1"/>
              </a:buClr>
              <a:buSzPts val="1400"/>
              <a:buFont typeface="Arial"/>
              <a:buNone/>
              <a:defRPr sz="1600" b="0" i="0" u="none" strike="noStrike" cap="none">
                <a:solidFill>
                  <a:schemeClr val="dk1"/>
                </a:solidFill>
              </a:defRPr>
            </a:lvl9pPr>
          </a:lstStyle>
          <a:p>
            <a:endParaRPr/>
          </a:p>
        </p:txBody>
      </p:sp>
      <p:sp>
        <p:nvSpPr>
          <p:cNvPr id="206" name="Shape 206"/>
          <p:cNvSpPr txBox="1">
            <a:spLocks noGrp="1"/>
          </p:cNvSpPr>
          <p:nvPr>
            <p:ph type="body" idx="1"/>
          </p:nvPr>
        </p:nvSpPr>
        <p:spPr>
          <a:xfrm>
            <a:off x="427608" y="806318"/>
            <a:ext cx="3699000" cy="895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6AB0"/>
              </a:buClr>
              <a:buSzPts val="1800"/>
              <a:buFont typeface="Arial"/>
              <a:buNone/>
              <a:defRPr sz="32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6AB0"/>
              </a:buClr>
              <a:buSzPts val="1400"/>
              <a:buFont typeface="Arial"/>
              <a:buNone/>
              <a:defRPr sz="3200" b="0" i="0" u="none" strike="noStrike" cap="none">
                <a:solidFill>
                  <a:schemeClr val="dk2"/>
                </a:solidFill>
                <a:latin typeface="Arial"/>
                <a:ea typeface="Arial"/>
                <a:cs typeface="Arial"/>
                <a:sym typeface="Arial"/>
              </a:defRPr>
            </a:lvl2pPr>
            <a:lvl3pPr marL="1371600" marR="0" lvl="2" indent="-228600" algn="l" rtl="0">
              <a:lnSpc>
                <a:spcPct val="100000"/>
              </a:lnSpc>
              <a:spcBef>
                <a:spcPts val="0"/>
              </a:spcBef>
              <a:spcAft>
                <a:spcPts val="0"/>
              </a:spcAft>
              <a:buClr>
                <a:srgbClr val="006AB0"/>
              </a:buClr>
              <a:buSzPts val="1400"/>
              <a:buFont typeface="Arial"/>
              <a:buNone/>
              <a:defRPr sz="3200" b="0" i="0" u="none" strike="noStrike" cap="none">
                <a:solidFill>
                  <a:schemeClr val="dk2"/>
                </a:solidFill>
                <a:latin typeface="Arial"/>
                <a:ea typeface="Arial"/>
                <a:cs typeface="Arial"/>
                <a:sym typeface="Arial"/>
              </a:defRPr>
            </a:lvl3pPr>
            <a:lvl4pPr marL="1828800" marR="0" lvl="3" indent="-228600" algn="l" rtl="0">
              <a:lnSpc>
                <a:spcPct val="100000"/>
              </a:lnSpc>
              <a:spcBef>
                <a:spcPts val="0"/>
              </a:spcBef>
              <a:spcAft>
                <a:spcPts val="0"/>
              </a:spcAft>
              <a:buClr>
                <a:srgbClr val="006AB0"/>
              </a:buClr>
              <a:buSzPts val="1400"/>
              <a:buFont typeface="Arial"/>
              <a:buNone/>
              <a:defRPr sz="3200" b="0" i="0" u="none" strike="noStrike" cap="none">
                <a:solidFill>
                  <a:schemeClr val="dk2"/>
                </a:solidFill>
                <a:latin typeface="Arial"/>
                <a:ea typeface="Arial"/>
                <a:cs typeface="Arial"/>
                <a:sym typeface="Arial"/>
              </a:defRPr>
            </a:lvl4pPr>
            <a:lvl5pPr marL="2286000" marR="0" lvl="4" indent="-228600" algn="l" rtl="0">
              <a:lnSpc>
                <a:spcPct val="100000"/>
              </a:lnSpc>
              <a:spcBef>
                <a:spcPts val="0"/>
              </a:spcBef>
              <a:spcAft>
                <a:spcPts val="0"/>
              </a:spcAft>
              <a:buClr>
                <a:srgbClr val="006AB0"/>
              </a:buClr>
              <a:buSzPts val="1400"/>
              <a:buFont typeface="Arial"/>
              <a:buNone/>
              <a:defRPr sz="32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2800"/>
              <a:buFont typeface="Arial"/>
              <a:buNone/>
              <a:defRPr sz="2800">
                <a:solidFill>
                  <a:schemeClr val="dk1"/>
                </a:solidFill>
              </a:defRPr>
            </a:lvl2pPr>
            <a:lvl3pPr lvl="2">
              <a:spcBef>
                <a:spcPts val="0"/>
              </a:spcBef>
              <a:spcAft>
                <a:spcPts val="0"/>
              </a:spcAft>
              <a:buClr>
                <a:schemeClr val="dk1"/>
              </a:buClr>
              <a:buSzPts val="2800"/>
              <a:buFont typeface="Arial"/>
              <a:buNone/>
              <a:defRPr sz="2800">
                <a:solidFill>
                  <a:schemeClr val="dk1"/>
                </a:solidFill>
              </a:defRPr>
            </a:lvl3pPr>
            <a:lvl4pPr lvl="3">
              <a:spcBef>
                <a:spcPts val="0"/>
              </a:spcBef>
              <a:spcAft>
                <a:spcPts val="0"/>
              </a:spcAft>
              <a:buClr>
                <a:schemeClr val="dk1"/>
              </a:buClr>
              <a:buSzPts val="2800"/>
              <a:buFont typeface="Arial"/>
              <a:buNone/>
              <a:defRPr sz="2800">
                <a:solidFill>
                  <a:schemeClr val="dk1"/>
                </a:solidFill>
              </a:defRPr>
            </a:lvl4pPr>
            <a:lvl5pPr lvl="4">
              <a:spcBef>
                <a:spcPts val="0"/>
              </a:spcBef>
              <a:spcAft>
                <a:spcPts val="0"/>
              </a:spcAft>
              <a:buClr>
                <a:schemeClr val="dk1"/>
              </a:buClr>
              <a:buSzPts val="2800"/>
              <a:buFont typeface="Arial"/>
              <a:buNone/>
              <a:defRPr sz="2800">
                <a:solidFill>
                  <a:schemeClr val="dk1"/>
                </a:solidFill>
              </a:defRPr>
            </a:lvl5pPr>
            <a:lvl6pPr lvl="5">
              <a:spcBef>
                <a:spcPts val="0"/>
              </a:spcBef>
              <a:spcAft>
                <a:spcPts val="0"/>
              </a:spcAft>
              <a:buClr>
                <a:schemeClr val="dk1"/>
              </a:buClr>
              <a:buSzPts val="2800"/>
              <a:buFont typeface="Arial"/>
              <a:buNone/>
              <a:defRPr sz="2800">
                <a:solidFill>
                  <a:schemeClr val="dk1"/>
                </a:solidFill>
              </a:defRPr>
            </a:lvl6pPr>
            <a:lvl7pPr lvl="6">
              <a:spcBef>
                <a:spcPts val="0"/>
              </a:spcBef>
              <a:spcAft>
                <a:spcPts val="0"/>
              </a:spcAft>
              <a:buClr>
                <a:schemeClr val="dk1"/>
              </a:buClr>
              <a:buSzPts val="2800"/>
              <a:buFont typeface="Arial"/>
              <a:buNone/>
              <a:defRPr sz="2800">
                <a:solidFill>
                  <a:schemeClr val="dk1"/>
                </a:solidFill>
              </a:defRPr>
            </a:lvl7pPr>
            <a:lvl8pPr lvl="7">
              <a:spcBef>
                <a:spcPts val="0"/>
              </a:spcBef>
              <a:spcAft>
                <a:spcPts val="0"/>
              </a:spcAft>
              <a:buClr>
                <a:schemeClr val="dk1"/>
              </a:buClr>
              <a:buSzPts val="2800"/>
              <a:buFont typeface="Arial"/>
              <a:buNone/>
              <a:defRPr sz="2800">
                <a:solidFill>
                  <a:schemeClr val="dk1"/>
                </a:solidFill>
              </a:defRPr>
            </a:lvl8pPr>
            <a:lvl9pPr lvl="8">
              <a:spcBef>
                <a:spcPts val="0"/>
              </a:spcBef>
              <a:spcAft>
                <a:spcPts val="0"/>
              </a:spcAft>
              <a:buClr>
                <a:schemeClr val="dk1"/>
              </a:buClr>
              <a:buSzPts val="2800"/>
              <a:buFont typeface="Arial"/>
              <a:buNone/>
              <a:defRPr sz="2800">
                <a:solidFill>
                  <a:schemeClr val="dk1"/>
                </a:solidFill>
              </a:defRPr>
            </a:lvl9pPr>
          </a:lstStyle>
          <a:p>
            <a:endParaRPr/>
          </a:p>
        </p:txBody>
      </p:sp>
      <p:sp>
        <p:nvSpPr>
          <p:cNvPr id="26" name="Shape 26"/>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7" name="Shape 27"/>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3"/>
        <p:cNvGrpSpPr/>
        <p:nvPr/>
      </p:nvGrpSpPr>
      <p:grpSpPr>
        <a:xfrm>
          <a:off x="0" y="0"/>
          <a:ext cx="0" cy="0"/>
          <a:chOff x="0" y="0"/>
          <a:chExt cx="0" cy="0"/>
        </a:xfrm>
      </p:grpSpPr>
      <p:sp>
        <p:nvSpPr>
          <p:cNvPr id="214" name="Shape 214"/>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5" name="Shape 215"/>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6" name="Shape 216"/>
          <p:cNvSpPr txBox="1">
            <a:spLocks noGrp="1"/>
          </p:cNvSpPr>
          <p:nvPr>
            <p:ph type="sldNum" idx="12"/>
          </p:nvPr>
        </p:nvSpPr>
        <p:spPr>
          <a:xfrm>
            <a:off x="6553200" y="6356353"/>
            <a:ext cx="2133600" cy="365100"/>
          </a:xfrm>
          <a:prstGeom prst="rect">
            <a:avLst/>
          </a:prstGeom>
          <a:noFill/>
          <a:ln>
            <a:noFill/>
          </a:ln>
        </p:spPr>
        <p:txBody>
          <a:bodyPr spcFirstLastPara="1" wrap="square" lIns="91525" tIns="45750" rIns="91525" bIns="4575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ullet points Single column">
  <p:cSld name="Bullet points Single column">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200" y="274639"/>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7FA8D6"/>
              </a:buClr>
              <a:buSzPts val="1400"/>
              <a:buFont typeface="Calibri"/>
              <a:buNone/>
              <a:defRPr sz="4400" b="0" i="0" u="none" strike="noStrike" cap="none">
                <a:solidFill>
                  <a:srgbClr val="7FA8D6"/>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cxnSp>
        <p:nvCxnSpPr>
          <p:cNvPr id="219" name="Shape 219"/>
          <p:cNvCxnSpPr/>
          <p:nvPr/>
        </p:nvCxnSpPr>
        <p:spPr>
          <a:xfrm>
            <a:off x="427608" y="6157514"/>
            <a:ext cx="8043000" cy="0"/>
          </a:xfrm>
          <a:prstGeom prst="straightConnector1">
            <a:avLst/>
          </a:prstGeom>
          <a:noFill/>
          <a:ln w="9525" cap="flat" cmpd="sng">
            <a:solidFill>
              <a:srgbClr val="67686E"/>
            </a:solidFill>
            <a:prstDash val="solid"/>
            <a:round/>
            <a:headEnd type="none" w="sm" len="sm"/>
            <a:tailEnd type="none" w="sm" len="sm"/>
          </a:ln>
        </p:spPr>
      </p:cxnSp>
      <p:cxnSp>
        <p:nvCxnSpPr>
          <p:cNvPr id="220" name="Shape 220"/>
          <p:cNvCxnSpPr/>
          <p:nvPr/>
        </p:nvCxnSpPr>
        <p:spPr>
          <a:xfrm rot="10800000" flipH="1">
            <a:off x="8471368" y="5833514"/>
            <a:ext cx="205800" cy="324000"/>
          </a:xfrm>
          <a:prstGeom prst="straightConnector1">
            <a:avLst/>
          </a:prstGeom>
          <a:noFill/>
          <a:ln w="9525" cap="flat" cmpd="sng">
            <a:solidFill>
              <a:srgbClr val="67686E"/>
            </a:solidFill>
            <a:prstDash val="solid"/>
            <a:round/>
            <a:headEnd type="none" w="sm" len="sm"/>
            <a:tailEnd type="none" w="sm" len="sm"/>
          </a:ln>
        </p:spPr>
      </p:cxnSp>
      <p:sp>
        <p:nvSpPr>
          <p:cNvPr id="221" name="Shape 221"/>
          <p:cNvSpPr txBox="1">
            <a:spLocks noGrp="1"/>
          </p:cNvSpPr>
          <p:nvPr>
            <p:ph type="body" idx="1"/>
          </p:nvPr>
        </p:nvSpPr>
        <p:spPr>
          <a:xfrm>
            <a:off x="427611" y="1861725"/>
            <a:ext cx="5816700" cy="38703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2" name="Shape 222"/>
          <p:cNvSpPr txBox="1">
            <a:spLocks noGrp="1"/>
          </p:cNvSpPr>
          <p:nvPr>
            <p:ph type="body" idx="2"/>
          </p:nvPr>
        </p:nvSpPr>
        <p:spPr>
          <a:xfrm>
            <a:off x="427610" y="806318"/>
            <a:ext cx="8287500" cy="895500"/>
          </a:xfrm>
          <a:prstGeom prst="rect">
            <a:avLst/>
          </a:prstGeom>
          <a:noFill/>
          <a:ln>
            <a:noFill/>
          </a:ln>
        </p:spPr>
        <p:txBody>
          <a:bodyPr spcFirstLastPara="1" wrap="square" lIns="91425" tIns="91425" rIns="91425" bIns="91425" anchor="t" anchorCtr="0"/>
          <a:lstStyle>
            <a:lvl1pPr marL="457200" marR="0" lvl="0" indent="-228600" algn="l" rtl="0">
              <a:lnSpc>
                <a:spcPct val="97281"/>
              </a:lnSpc>
              <a:spcBef>
                <a:spcPts val="600"/>
              </a:spcBef>
              <a:spcAft>
                <a:spcPts val="0"/>
              </a:spcAft>
              <a:buClr>
                <a:schemeClr val="dk2"/>
              </a:buClr>
              <a:buSzPts val="3200"/>
              <a:buFont typeface="Arial"/>
              <a:buNone/>
              <a:defRPr sz="3100" b="0" i="0" u="none" strike="noStrike" cap="none">
                <a:solidFill>
                  <a:schemeClr val="dk2"/>
                </a:solidFill>
                <a:latin typeface="Calibri"/>
                <a:ea typeface="Calibri"/>
                <a:cs typeface="Calibri"/>
                <a:sym typeface="Calibri"/>
              </a:defRPr>
            </a:lvl1pPr>
            <a:lvl2pPr marL="914400" marR="0" lvl="1" indent="-228600" algn="l" rtl="0">
              <a:lnSpc>
                <a:spcPct val="97281"/>
              </a:lnSpc>
              <a:spcBef>
                <a:spcPts val="600"/>
              </a:spcBef>
              <a:spcAft>
                <a:spcPts val="0"/>
              </a:spcAft>
              <a:buClr>
                <a:srgbClr val="006AB0"/>
              </a:buClr>
              <a:buSzPts val="2800"/>
              <a:buFont typeface="Arial"/>
              <a:buNone/>
              <a:defRPr sz="3100" b="0" i="0" u="none" strike="noStrike" cap="none">
                <a:solidFill>
                  <a:srgbClr val="006AB0"/>
                </a:solidFill>
                <a:latin typeface="Calibri"/>
                <a:ea typeface="Calibri"/>
                <a:cs typeface="Calibri"/>
                <a:sym typeface="Calibri"/>
              </a:defRPr>
            </a:lvl2pPr>
            <a:lvl3pPr marL="1371600" marR="0" lvl="2" indent="-228600" algn="l" rtl="0">
              <a:lnSpc>
                <a:spcPct val="97281"/>
              </a:lnSpc>
              <a:spcBef>
                <a:spcPts val="600"/>
              </a:spcBef>
              <a:spcAft>
                <a:spcPts val="0"/>
              </a:spcAft>
              <a:buClr>
                <a:srgbClr val="006AB0"/>
              </a:buClr>
              <a:buSzPts val="2400"/>
              <a:buFont typeface="Arial"/>
              <a:buNone/>
              <a:defRPr sz="3100" b="0" i="0" u="none" strike="noStrike" cap="none">
                <a:solidFill>
                  <a:srgbClr val="006AB0"/>
                </a:solidFill>
                <a:latin typeface="Calibri"/>
                <a:ea typeface="Calibri"/>
                <a:cs typeface="Calibri"/>
                <a:sym typeface="Calibri"/>
              </a:defRPr>
            </a:lvl3pPr>
            <a:lvl4pPr marL="1828800" marR="0" lvl="3" indent="-228600" algn="l" rtl="0">
              <a:lnSpc>
                <a:spcPct val="97281"/>
              </a:lnSpc>
              <a:spcBef>
                <a:spcPts val="600"/>
              </a:spcBef>
              <a:spcAft>
                <a:spcPts val="0"/>
              </a:spcAft>
              <a:buClr>
                <a:srgbClr val="006AB0"/>
              </a:buClr>
              <a:buSzPts val="2000"/>
              <a:buFont typeface="Arial"/>
              <a:buNone/>
              <a:defRPr sz="3100" b="0" i="0" u="none" strike="noStrike" cap="none">
                <a:solidFill>
                  <a:srgbClr val="006AB0"/>
                </a:solidFill>
                <a:latin typeface="Calibri"/>
                <a:ea typeface="Calibri"/>
                <a:cs typeface="Calibri"/>
                <a:sym typeface="Calibri"/>
              </a:defRPr>
            </a:lvl4pPr>
            <a:lvl5pPr marL="2286000" marR="0" lvl="4" indent="-228600" algn="l" rtl="0">
              <a:lnSpc>
                <a:spcPct val="97281"/>
              </a:lnSpc>
              <a:spcBef>
                <a:spcPts val="600"/>
              </a:spcBef>
              <a:spcAft>
                <a:spcPts val="0"/>
              </a:spcAft>
              <a:buClr>
                <a:srgbClr val="006AB0"/>
              </a:buClr>
              <a:buSzPts val="2000"/>
              <a:buFont typeface="Arial"/>
              <a:buNone/>
              <a:defRPr sz="3100" b="0" i="0" u="none" strike="noStrike" cap="none">
                <a:solidFill>
                  <a:srgbClr val="006AB0"/>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3" name="Shape 223" descr="\\HVNLYSVR02\Creative Active Data\WIP\BMJ\Hxxxx BMJ Brand development project\Hxxxx BMJ Brand Development Concept\BMJ_Guidelines_V1\Links\Backgrounds\BMJ_Logo_Blue.png"/>
          <p:cNvPicPr preferRelativeResize="0"/>
          <p:nvPr/>
        </p:nvPicPr>
        <p:blipFill rotWithShape="1">
          <a:blip r:embed="rId2">
            <a:alphaModFix/>
          </a:blip>
          <a:srcRect/>
          <a:stretch/>
        </p:blipFill>
        <p:spPr>
          <a:xfrm>
            <a:off x="303401" y="6127277"/>
            <a:ext cx="904200" cy="61620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4"/>
        <p:cNvGrpSpPr/>
        <p:nvPr/>
      </p:nvGrpSpPr>
      <p:grpSpPr>
        <a:xfrm>
          <a:off x="0" y="0"/>
          <a:ext cx="0" cy="0"/>
          <a:chOff x="0" y="0"/>
          <a:chExt cx="0" cy="0"/>
        </a:xfrm>
      </p:grpSpPr>
      <p:sp>
        <p:nvSpPr>
          <p:cNvPr id="225" name="Shape 225"/>
          <p:cNvSpPr txBox="1">
            <a:spLocks noGrp="1"/>
          </p:cNvSpPr>
          <p:nvPr>
            <p:ph type="ctrTitle"/>
          </p:nvPr>
        </p:nvSpPr>
        <p:spPr>
          <a:xfrm>
            <a:off x="685800" y="2130428"/>
            <a:ext cx="7772400" cy="1470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226" name="Shape 226"/>
          <p:cNvSpPr txBox="1">
            <a:spLocks noGrp="1"/>
          </p:cNvSpPr>
          <p:nvPr>
            <p:ph type="subTitle" idx="1"/>
          </p:nvPr>
        </p:nvSpPr>
        <p:spPr>
          <a:xfrm>
            <a:off x="1371600" y="3886202"/>
            <a:ext cx="6400800" cy="1752600"/>
          </a:xfrm>
          <a:prstGeom prst="rect">
            <a:avLst/>
          </a:prstGeom>
          <a:noFill/>
          <a:ln>
            <a:noFill/>
          </a:ln>
        </p:spPr>
        <p:txBody>
          <a:bodyPr spcFirstLastPara="1" wrap="square" lIns="91425" tIns="91425" rIns="91425" bIns="91425" anchor="t" anchorCtr="0"/>
          <a:lstStyle>
            <a:lvl1pPr marR="0" lvl="0" algn="ctr" rtl="0">
              <a:lnSpc>
                <a:spcPct val="100000"/>
              </a:lnSpc>
              <a:spcBef>
                <a:spcPts val="6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lnSpc>
                <a:spcPct val="100000"/>
              </a:lnSpc>
              <a:spcBef>
                <a:spcPts val="50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7" name="Shape 227"/>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8" name="Shape 228"/>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9" name="Shape 229"/>
          <p:cNvSpPr txBox="1">
            <a:spLocks noGrp="1"/>
          </p:cNvSpPr>
          <p:nvPr>
            <p:ph type="sldNum" idx="12"/>
          </p:nvPr>
        </p:nvSpPr>
        <p:spPr>
          <a:xfrm>
            <a:off x="6553200" y="6356353"/>
            <a:ext cx="2133600" cy="365100"/>
          </a:xfrm>
          <a:prstGeom prst="rect">
            <a:avLst/>
          </a:prstGeom>
          <a:noFill/>
          <a:ln>
            <a:noFill/>
          </a:ln>
        </p:spPr>
        <p:txBody>
          <a:bodyPr spcFirstLastPara="1" wrap="square" lIns="91525" tIns="45750" rIns="91525" bIns="4575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57200" y="274639"/>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232" name="Shape 232"/>
          <p:cNvSpPr txBox="1">
            <a:spLocks noGrp="1"/>
          </p:cNvSpPr>
          <p:nvPr>
            <p:ph type="body" idx="1"/>
          </p:nvPr>
        </p:nvSpPr>
        <p:spPr>
          <a:xfrm>
            <a:off x="457200" y="1600201"/>
            <a:ext cx="8229600" cy="45261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3" name="Shape 233"/>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4" name="Shape 234"/>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5" name="Shape 235"/>
          <p:cNvSpPr txBox="1">
            <a:spLocks noGrp="1"/>
          </p:cNvSpPr>
          <p:nvPr>
            <p:ph type="sldNum" idx="12"/>
          </p:nvPr>
        </p:nvSpPr>
        <p:spPr>
          <a:xfrm>
            <a:off x="6553200" y="6356353"/>
            <a:ext cx="2133600" cy="365100"/>
          </a:xfrm>
          <a:prstGeom prst="rect">
            <a:avLst/>
          </a:prstGeom>
          <a:noFill/>
          <a:ln>
            <a:noFill/>
          </a:ln>
        </p:spPr>
        <p:txBody>
          <a:bodyPr spcFirstLastPara="1" wrap="square" lIns="91525" tIns="45750" rIns="91525" bIns="4575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722313" y="4406903"/>
            <a:ext cx="7772400" cy="1362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238" name="Shape 238"/>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0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0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30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30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30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30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30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30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39" name="Shape 239"/>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40" name="Shape 240"/>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41" name="Shape 241"/>
          <p:cNvSpPr txBox="1">
            <a:spLocks noGrp="1"/>
          </p:cNvSpPr>
          <p:nvPr>
            <p:ph type="sldNum" idx="12"/>
          </p:nvPr>
        </p:nvSpPr>
        <p:spPr>
          <a:xfrm>
            <a:off x="6553200" y="6356353"/>
            <a:ext cx="2133600" cy="365100"/>
          </a:xfrm>
          <a:prstGeom prst="rect">
            <a:avLst/>
          </a:prstGeom>
          <a:noFill/>
          <a:ln>
            <a:noFill/>
          </a:ln>
        </p:spPr>
        <p:txBody>
          <a:bodyPr spcFirstLastPara="1" wrap="square" lIns="91525" tIns="45750" rIns="91525" bIns="4575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57200" y="274639"/>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244" name="Shape 244"/>
          <p:cNvSpPr txBox="1">
            <a:spLocks noGrp="1"/>
          </p:cNvSpPr>
          <p:nvPr>
            <p:ph type="body" idx="1"/>
          </p:nvPr>
        </p:nvSpPr>
        <p:spPr>
          <a:xfrm>
            <a:off x="457200" y="1600201"/>
            <a:ext cx="4038600" cy="45261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5" name="Shape 245"/>
          <p:cNvSpPr txBox="1">
            <a:spLocks noGrp="1"/>
          </p:cNvSpPr>
          <p:nvPr>
            <p:ph type="body" idx="2"/>
          </p:nvPr>
        </p:nvSpPr>
        <p:spPr>
          <a:xfrm>
            <a:off x="4648200" y="1600201"/>
            <a:ext cx="4038600" cy="45261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6" name="Shape 246"/>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47" name="Shape 247"/>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48" name="Shape 248"/>
          <p:cNvSpPr txBox="1">
            <a:spLocks noGrp="1"/>
          </p:cNvSpPr>
          <p:nvPr>
            <p:ph type="sldNum" idx="12"/>
          </p:nvPr>
        </p:nvSpPr>
        <p:spPr>
          <a:xfrm>
            <a:off x="6553200" y="6356353"/>
            <a:ext cx="2133600" cy="365100"/>
          </a:xfrm>
          <a:prstGeom prst="rect">
            <a:avLst/>
          </a:prstGeom>
          <a:noFill/>
          <a:ln>
            <a:noFill/>
          </a:ln>
        </p:spPr>
        <p:txBody>
          <a:bodyPr spcFirstLastPara="1" wrap="square" lIns="91525" tIns="45750" rIns="91525" bIns="4575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57200" y="274639"/>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251" name="Shape 251"/>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50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0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52" name="Shape 252"/>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53" name="Shape 253"/>
          <p:cNvSpPr txBox="1">
            <a:spLocks noGrp="1"/>
          </p:cNvSpPr>
          <p:nvPr>
            <p:ph type="body" idx="3"/>
          </p:nvPr>
        </p:nvSpPr>
        <p:spPr>
          <a:xfrm>
            <a:off x="4645029" y="1535113"/>
            <a:ext cx="4041900" cy="639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50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0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54" name="Shape 254"/>
          <p:cNvSpPr txBox="1">
            <a:spLocks noGrp="1"/>
          </p:cNvSpPr>
          <p:nvPr>
            <p:ph type="body" idx="4"/>
          </p:nvPr>
        </p:nvSpPr>
        <p:spPr>
          <a:xfrm>
            <a:off x="4645029" y="2174875"/>
            <a:ext cx="4041900" cy="3951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55" name="Shape 255"/>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56" name="Shape 256"/>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57" name="Shape 257"/>
          <p:cNvSpPr txBox="1">
            <a:spLocks noGrp="1"/>
          </p:cNvSpPr>
          <p:nvPr>
            <p:ph type="sldNum" idx="12"/>
          </p:nvPr>
        </p:nvSpPr>
        <p:spPr>
          <a:xfrm>
            <a:off x="6553200" y="6356353"/>
            <a:ext cx="2133600" cy="365100"/>
          </a:xfrm>
          <a:prstGeom prst="rect">
            <a:avLst/>
          </a:prstGeom>
          <a:noFill/>
          <a:ln>
            <a:noFill/>
          </a:ln>
        </p:spPr>
        <p:txBody>
          <a:bodyPr spcFirstLastPara="1" wrap="square" lIns="91525" tIns="45750" rIns="91525" bIns="4575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57200" y="274639"/>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260" name="Shape 260"/>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1" name="Shape 261"/>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2" name="Shape 262"/>
          <p:cNvSpPr txBox="1">
            <a:spLocks noGrp="1"/>
          </p:cNvSpPr>
          <p:nvPr>
            <p:ph type="sldNum" idx="12"/>
          </p:nvPr>
        </p:nvSpPr>
        <p:spPr>
          <a:xfrm>
            <a:off x="6553200" y="6356353"/>
            <a:ext cx="2133600" cy="365100"/>
          </a:xfrm>
          <a:prstGeom prst="rect">
            <a:avLst/>
          </a:prstGeom>
          <a:noFill/>
          <a:ln>
            <a:noFill/>
          </a:ln>
        </p:spPr>
        <p:txBody>
          <a:bodyPr spcFirstLastPara="1" wrap="square" lIns="91525" tIns="45750" rIns="91525" bIns="4575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457204" y="273051"/>
            <a:ext cx="3008400" cy="1162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265" name="Shape 265"/>
          <p:cNvSpPr txBox="1">
            <a:spLocks noGrp="1"/>
          </p:cNvSpPr>
          <p:nvPr>
            <p:ph type="body" idx="1"/>
          </p:nvPr>
        </p:nvSpPr>
        <p:spPr>
          <a:xfrm>
            <a:off x="3575050" y="273052"/>
            <a:ext cx="5111700" cy="58530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6" name="Shape 266"/>
          <p:cNvSpPr txBox="1">
            <a:spLocks noGrp="1"/>
          </p:cNvSpPr>
          <p:nvPr>
            <p:ph type="body" idx="2"/>
          </p:nvPr>
        </p:nvSpPr>
        <p:spPr>
          <a:xfrm>
            <a:off x="457204" y="1435102"/>
            <a:ext cx="3008400" cy="46911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0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0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67" name="Shape 267"/>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8" name="Shape 268"/>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9" name="Shape 269"/>
          <p:cNvSpPr txBox="1">
            <a:spLocks noGrp="1"/>
          </p:cNvSpPr>
          <p:nvPr>
            <p:ph type="sldNum" idx="12"/>
          </p:nvPr>
        </p:nvSpPr>
        <p:spPr>
          <a:xfrm>
            <a:off x="6553200" y="6356353"/>
            <a:ext cx="2133600" cy="365100"/>
          </a:xfrm>
          <a:prstGeom prst="rect">
            <a:avLst/>
          </a:prstGeom>
          <a:noFill/>
          <a:ln>
            <a:noFill/>
          </a:ln>
        </p:spPr>
        <p:txBody>
          <a:bodyPr spcFirstLastPara="1" wrap="square" lIns="91525" tIns="45750" rIns="91525" bIns="4575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1792288" y="4800602"/>
            <a:ext cx="5486400" cy="566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272" name="Shape 272"/>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73" name="Shape 273"/>
          <p:cNvSpPr txBox="1">
            <a:spLocks noGrp="1"/>
          </p:cNvSpPr>
          <p:nvPr>
            <p:ph type="body" idx="1"/>
          </p:nvPr>
        </p:nvSpPr>
        <p:spPr>
          <a:xfrm>
            <a:off x="1792288" y="5367340"/>
            <a:ext cx="5486400" cy="804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0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0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74" name="Shape 274"/>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5" name="Shape 275"/>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6" name="Shape 276"/>
          <p:cNvSpPr txBox="1">
            <a:spLocks noGrp="1"/>
          </p:cNvSpPr>
          <p:nvPr>
            <p:ph type="sldNum" idx="12"/>
          </p:nvPr>
        </p:nvSpPr>
        <p:spPr>
          <a:xfrm>
            <a:off x="6553200" y="6356353"/>
            <a:ext cx="2133600" cy="365100"/>
          </a:xfrm>
          <a:prstGeom prst="rect">
            <a:avLst/>
          </a:prstGeom>
          <a:noFill/>
          <a:ln>
            <a:noFill/>
          </a:ln>
        </p:spPr>
        <p:txBody>
          <a:bodyPr spcFirstLastPara="1" wrap="square" lIns="91525" tIns="45750" rIns="91525" bIns="4575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2800"/>
              <a:buFont typeface="Arial"/>
              <a:buNone/>
              <a:defRPr sz="2800">
                <a:solidFill>
                  <a:schemeClr val="dk1"/>
                </a:solidFill>
              </a:defRPr>
            </a:lvl2pPr>
            <a:lvl3pPr lvl="2">
              <a:spcBef>
                <a:spcPts val="0"/>
              </a:spcBef>
              <a:spcAft>
                <a:spcPts val="0"/>
              </a:spcAft>
              <a:buClr>
                <a:schemeClr val="dk1"/>
              </a:buClr>
              <a:buSzPts val="2800"/>
              <a:buFont typeface="Arial"/>
              <a:buNone/>
              <a:defRPr sz="2800">
                <a:solidFill>
                  <a:schemeClr val="dk1"/>
                </a:solidFill>
              </a:defRPr>
            </a:lvl3pPr>
            <a:lvl4pPr lvl="3">
              <a:spcBef>
                <a:spcPts val="0"/>
              </a:spcBef>
              <a:spcAft>
                <a:spcPts val="0"/>
              </a:spcAft>
              <a:buClr>
                <a:schemeClr val="dk1"/>
              </a:buClr>
              <a:buSzPts val="2800"/>
              <a:buFont typeface="Arial"/>
              <a:buNone/>
              <a:defRPr sz="2800">
                <a:solidFill>
                  <a:schemeClr val="dk1"/>
                </a:solidFill>
              </a:defRPr>
            </a:lvl4pPr>
            <a:lvl5pPr lvl="4">
              <a:spcBef>
                <a:spcPts val="0"/>
              </a:spcBef>
              <a:spcAft>
                <a:spcPts val="0"/>
              </a:spcAft>
              <a:buClr>
                <a:schemeClr val="dk1"/>
              </a:buClr>
              <a:buSzPts val="2800"/>
              <a:buFont typeface="Arial"/>
              <a:buNone/>
              <a:defRPr sz="2800">
                <a:solidFill>
                  <a:schemeClr val="dk1"/>
                </a:solidFill>
              </a:defRPr>
            </a:lvl5pPr>
            <a:lvl6pPr lvl="5">
              <a:spcBef>
                <a:spcPts val="0"/>
              </a:spcBef>
              <a:spcAft>
                <a:spcPts val="0"/>
              </a:spcAft>
              <a:buClr>
                <a:schemeClr val="dk1"/>
              </a:buClr>
              <a:buSzPts val="2800"/>
              <a:buFont typeface="Arial"/>
              <a:buNone/>
              <a:defRPr sz="2800">
                <a:solidFill>
                  <a:schemeClr val="dk1"/>
                </a:solidFill>
              </a:defRPr>
            </a:lvl6pPr>
            <a:lvl7pPr lvl="6">
              <a:spcBef>
                <a:spcPts val="0"/>
              </a:spcBef>
              <a:spcAft>
                <a:spcPts val="0"/>
              </a:spcAft>
              <a:buClr>
                <a:schemeClr val="dk1"/>
              </a:buClr>
              <a:buSzPts val="2800"/>
              <a:buFont typeface="Arial"/>
              <a:buNone/>
              <a:defRPr sz="2800">
                <a:solidFill>
                  <a:schemeClr val="dk1"/>
                </a:solidFill>
              </a:defRPr>
            </a:lvl7pPr>
            <a:lvl8pPr lvl="7">
              <a:spcBef>
                <a:spcPts val="0"/>
              </a:spcBef>
              <a:spcAft>
                <a:spcPts val="0"/>
              </a:spcAft>
              <a:buClr>
                <a:schemeClr val="dk1"/>
              </a:buClr>
              <a:buSzPts val="2800"/>
              <a:buFont typeface="Arial"/>
              <a:buNone/>
              <a:defRPr sz="2800">
                <a:solidFill>
                  <a:schemeClr val="dk1"/>
                </a:solidFill>
              </a:defRPr>
            </a:lvl8pPr>
            <a:lvl9pPr lvl="8">
              <a:spcBef>
                <a:spcPts val="0"/>
              </a:spcBef>
              <a:spcAft>
                <a:spcPts val="0"/>
              </a:spcAft>
              <a:buClr>
                <a:schemeClr val="dk1"/>
              </a:buClr>
              <a:buSzPts val="2800"/>
              <a:buFont typeface="Arial"/>
              <a:buNone/>
              <a:defRPr sz="2800">
                <a:solidFill>
                  <a:schemeClr val="dk1"/>
                </a:solidFill>
              </a:defRPr>
            </a:lvl9pPr>
          </a:lstStyle>
          <a:p>
            <a:endParaRPr/>
          </a:p>
        </p:txBody>
      </p:sp>
      <p:sp>
        <p:nvSpPr>
          <p:cNvPr id="31" name="Shape 3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457200" y="274639"/>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279" name="Shape 279"/>
          <p:cNvSpPr txBox="1">
            <a:spLocks noGrp="1"/>
          </p:cNvSpPr>
          <p:nvPr>
            <p:ph type="body" idx="1"/>
          </p:nvPr>
        </p:nvSpPr>
        <p:spPr>
          <a:xfrm rot="5400000">
            <a:off x="2308950" y="-251549"/>
            <a:ext cx="4526100" cy="82296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0" name="Shape 280"/>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81" name="Shape 281"/>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82" name="Shape 282"/>
          <p:cNvSpPr txBox="1">
            <a:spLocks noGrp="1"/>
          </p:cNvSpPr>
          <p:nvPr>
            <p:ph type="sldNum" idx="12"/>
          </p:nvPr>
        </p:nvSpPr>
        <p:spPr>
          <a:xfrm>
            <a:off x="6553200" y="6356353"/>
            <a:ext cx="2133600" cy="365100"/>
          </a:xfrm>
          <a:prstGeom prst="rect">
            <a:avLst/>
          </a:prstGeom>
          <a:noFill/>
          <a:ln>
            <a:noFill/>
          </a:ln>
        </p:spPr>
        <p:txBody>
          <a:bodyPr spcFirstLastPara="1" wrap="square" lIns="91525" tIns="45750" rIns="91525" bIns="4575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rot="5400000">
            <a:off x="4732350" y="2171691"/>
            <a:ext cx="5851500" cy="20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285" name="Shape 285"/>
          <p:cNvSpPr txBox="1">
            <a:spLocks noGrp="1"/>
          </p:cNvSpPr>
          <p:nvPr>
            <p:ph type="body" idx="1"/>
          </p:nvPr>
        </p:nvSpPr>
        <p:spPr>
          <a:xfrm rot="5400000">
            <a:off x="541350" y="190491"/>
            <a:ext cx="5851500" cy="60198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6" name="Shape 286"/>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87" name="Shape 287"/>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88" name="Shape 288"/>
          <p:cNvSpPr txBox="1">
            <a:spLocks noGrp="1"/>
          </p:cNvSpPr>
          <p:nvPr>
            <p:ph type="sldNum" idx="12"/>
          </p:nvPr>
        </p:nvSpPr>
        <p:spPr>
          <a:xfrm>
            <a:off x="6553200" y="6356353"/>
            <a:ext cx="2133600" cy="365100"/>
          </a:xfrm>
          <a:prstGeom prst="rect">
            <a:avLst/>
          </a:prstGeom>
          <a:noFill/>
          <a:ln>
            <a:noFill/>
          </a:ln>
        </p:spPr>
        <p:txBody>
          <a:bodyPr spcFirstLastPara="1" wrap="square" lIns="91525" tIns="45750" rIns="91525" bIns="4575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ullet points Single column">
  <p:cSld name="Bullet points Single column">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457200" y="274639"/>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7FA8D6"/>
              </a:buClr>
              <a:buSzPts val="1400"/>
              <a:buFont typeface="Calibri"/>
              <a:buNone/>
              <a:defRPr sz="4400" b="0" i="0" u="none" strike="noStrike" cap="none">
                <a:solidFill>
                  <a:srgbClr val="7FA8D6"/>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cxnSp>
        <p:nvCxnSpPr>
          <p:cNvPr id="297" name="Shape 297"/>
          <p:cNvCxnSpPr/>
          <p:nvPr/>
        </p:nvCxnSpPr>
        <p:spPr>
          <a:xfrm>
            <a:off x="427608" y="6157514"/>
            <a:ext cx="8043000" cy="0"/>
          </a:xfrm>
          <a:prstGeom prst="straightConnector1">
            <a:avLst/>
          </a:prstGeom>
          <a:noFill/>
          <a:ln w="9525" cap="flat" cmpd="sng">
            <a:solidFill>
              <a:srgbClr val="67686E"/>
            </a:solidFill>
            <a:prstDash val="solid"/>
            <a:round/>
            <a:headEnd type="none" w="sm" len="sm"/>
            <a:tailEnd type="none" w="sm" len="sm"/>
          </a:ln>
        </p:spPr>
      </p:cxnSp>
      <p:cxnSp>
        <p:nvCxnSpPr>
          <p:cNvPr id="298" name="Shape 298"/>
          <p:cNvCxnSpPr/>
          <p:nvPr/>
        </p:nvCxnSpPr>
        <p:spPr>
          <a:xfrm rot="10800000" flipH="1">
            <a:off x="8471368" y="5833514"/>
            <a:ext cx="205800" cy="324000"/>
          </a:xfrm>
          <a:prstGeom prst="straightConnector1">
            <a:avLst/>
          </a:prstGeom>
          <a:noFill/>
          <a:ln w="9525" cap="flat" cmpd="sng">
            <a:solidFill>
              <a:srgbClr val="67686E"/>
            </a:solidFill>
            <a:prstDash val="solid"/>
            <a:round/>
            <a:headEnd type="none" w="sm" len="sm"/>
            <a:tailEnd type="none" w="sm" len="sm"/>
          </a:ln>
        </p:spPr>
      </p:cxnSp>
      <p:sp>
        <p:nvSpPr>
          <p:cNvPr id="299" name="Shape 299"/>
          <p:cNvSpPr txBox="1">
            <a:spLocks noGrp="1"/>
          </p:cNvSpPr>
          <p:nvPr>
            <p:ph type="body" idx="1"/>
          </p:nvPr>
        </p:nvSpPr>
        <p:spPr>
          <a:xfrm>
            <a:off x="427611" y="1861725"/>
            <a:ext cx="5816700" cy="38703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0" name="Shape 300"/>
          <p:cNvSpPr txBox="1">
            <a:spLocks noGrp="1"/>
          </p:cNvSpPr>
          <p:nvPr>
            <p:ph type="body" idx="2"/>
          </p:nvPr>
        </p:nvSpPr>
        <p:spPr>
          <a:xfrm>
            <a:off x="427610" y="806318"/>
            <a:ext cx="8287500" cy="895500"/>
          </a:xfrm>
          <a:prstGeom prst="rect">
            <a:avLst/>
          </a:prstGeom>
          <a:noFill/>
          <a:ln>
            <a:noFill/>
          </a:ln>
        </p:spPr>
        <p:txBody>
          <a:bodyPr spcFirstLastPara="1" wrap="square" lIns="91425" tIns="91425" rIns="91425" bIns="91425" anchor="t" anchorCtr="0"/>
          <a:lstStyle>
            <a:lvl1pPr marL="457200" marR="0" lvl="0" indent="-228600" algn="l" rtl="0">
              <a:lnSpc>
                <a:spcPct val="97281"/>
              </a:lnSpc>
              <a:spcBef>
                <a:spcPts val="600"/>
              </a:spcBef>
              <a:spcAft>
                <a:spcPts val="0"/>
              </a:spcAft>
              <a:buClr>
                <a:schemeClr val="dk2"/>
              </a:buClr>
              <a:buSzPts val="3200"/>
              <a:buFont typeface="Arial"/>
              <a:buNone/>
              <a:defRPr sz="3100" b="0" i="0" u="none" strike="noStrike" cap="none">
                <a:solidFill>
                  <a:schemeClr val="dk2"/>
                </a:solidFill>
                <a:latin typeface="Calibri"/>
                <a:ea typeface="Calibri"/>
                <a:cs typeface="Calibri"/>
                <a:sym typeface="Calibri"/>
              </a:defRPr>
            </a:lvl1pPr>
            <a:lvl2pPr marL="914400" marR="0" lvl="1" indent="-228600" algn="l" rtl="0">
              <a:lnSpc>
                <a:spcPct val="97281"/>
              </a:lnSpc>
              <a:spcBef>
                <a:spcPts val="600"/>
              </a:spcBef>
              <a:spcAft>
                <a:spcPts val="0"/>
              </a:spcAft>
              <a:buClr>
                <a:srgbClr val="006AB0"/>
              </a:buClr>
              <a:buSzPts val="2800"/>
              <a:buFont typeface="Arial"/>
              <a:buNone/>
              <a:defRPr sz="3100" b="0" i="0" u="none" strike="noStrike" cap="none">
                <a:solidFill>
                  <a:srgbClr val="006AB0"/>
                </a:solidFill>
                <a:latin typeface="Calibri"/>
                <a:ea typeface="Calibri"/>
                <a:cs typeface="Calibri"/>
                <a:sym typeface="Calibri"/>
              </a:defRPr>
            </a:lvl2pPr>
            <a:lvl3pPr marL="1371600" marR="0" lvl="2" indent="-228600" algn="l" rtl="0">
              <a:lnSpc>
                <a:spcPct val="97281"/>
              </a:lnSpc>
              <a:spcBef>
                <a:spcPts val="600"/>
              </a:spcBef>
              <a:spcAft>
                <a:spcPts val="0"/>
              </a:spcAft>
              <a:buClr>
                <a:srgbClr val="006AB0"/>
              </a:buClr>
              <a:buSzPts val="2400"/>
              <a:buFont typeface="Arial"/>
              <a:buNone/>
              <a:defRPr sz="3100" b="0" i="0" u="none" strike="noStrike" cap="none">
                <a:solidFill>
                  <a:srgbClr val="006AB0"/>
                </a:solidFill>
                <a:latin typeface="Calibri"/>
                <a:ea typeface="Calibri"/>
                <a:cs typeface="Calibri"/>
                <a:sym typeface="Calibri"/>
              </a:defRPr>
            </a:lvl3pPr>
            <a:lvl4pPr marL="1828800" marR="0" lvl="3" indent="-228600" algn="l" rtl="0">
              <a:lnSpc>
                <a:spcPct val="97281"/>
              </a:lnSpc>
              <a:spcBef>
                <a:spcPts val="600"/>
              </a:spcBef>
              <a:spcAft>
                <a:spcPts val="0"/>
              </a:spcAft>
              <a:buClr>
                <a:srgbClr val="006AB0"/>
              </a:buClr>
              <a:buSzPts val="2000"/>
              <a:buFont typeface="Arial"/>
              <a:buNone/>
              <a:defRPr sz="3100" b="0" i="0" u="none" strike="noStrike" cap="none">
                <a:solidFill>
                  <a:srgbClr val="006AB0"/>
                </a:solidFill>
                <a:latin typeface="Calibri"/>
                <a:ea typeface="Calibri"/>
                <a:cs typeface="Calibri"/>
                <a:sym typeface="Calibri"/>
              </a:defRPr>
            </a:lvl4pPr>
            <a:lvl5pPr marL="2286000" marR="0" lvl="4" indent="-228600" algn="l" rtl="0">
              <a:lnSpc>
                <a:spcPct val="97281"/>
              </a:lnSpc>
              <a:spcBef>
                <a:spcPts val="600"/>
              </a:spcBef>
              <a:spcAft>
                <a:spcPts val="0"/>
              </a:spcAft>
              <a:buClr>
                <a:srgbClr val="006AB0"/>
              </a:buClr>
              <a:buSzPts val="2000"/>
              <a:buFont typeface="Arial"/>
              <a:buNone/>
              <a:defRPr sz="3100" b="0" i="0" u="none" strike="noStrike" cap="none">
                <a:solidFill>
                  <a:srgbClr val="006AB0"/>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01" name="Shape 301" descr="\\HVNLYSVR02\Creative Active Data\WIP\BMJ\Hxxxx BMJ Brand development project\Hxxxx BMJ Brand Development Concept\BMJ_Guidelines_V1\Links\Backgrounds\BMJ_Logo_Blue.png"/>
          <p:cNvPicPr preferRelativeResize="0"/>
          <p:nvPr/>
        </p:nvPicPr>
        <p:blipFill rotWithShape="1">
          <a:blip r:embed="rId2">
            <a:alphaModFix/>
          </a:blip>
          <a:srcRect/>
          <a:stretch/>
        </p:blipFill>
        <p:spPr>
          <a:xfrm>
            <a:off x="303401" y="6127277"/>
            <a:ext cx="904200" cy="61620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2"/>
        <p:cNvGrpSpPr/>
        <p:nvPr/>
      </p:nvGrpSpPr>
      <p:grpSpPr>
        <a:xfrm>
          <a:off x="0" y="0"/>
          <a:ext cx="0" cy="0"/>
          <a:chOff x="0" y="0"/>
          <a:chExt cx="0" cy="0"/>
        </a:xfrm>
      </p:grpSpPr>
      <p:sp>
        <p:nvSpPr>
          <p:cNvPr id="303" name="Shape 303"/>
          <p:cNvSpPr txBox="1">
            <a:spLocks noGrp="1"/>
          </p:cNvSpPr>
          <p:nvPr>
            <p:ph type="ctrTitle"/>
          </p:nvPr>
        </p:nvSpPr>
        <p:spPr>
          <a:xfrm>
            <a:off x="685800" y="2130428"/>
            <a:ext cx="7772400" cy="1470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304" name="Shape 304"/>
          <p:cNvSpPr txBox="1">
            <a:spLocks noGrp="1"/>
          </p:cNvSpPr>
          <p:nvPr>
            <p:ph type="subTitle" idx="1"/>
          </p:nvPr>
        </p:nvSpPr>
        <p:spPr>
          <a:xfrm>
            <a:off x="1371600" y="3886202"/>
            <a:ext cx="6400800" cy="1752600"/>
          </a:xfrm>
          <a:prstGeom prst="rect">
            <a:avLst/>
          </a:prstGeom>
          <a:noFill/>
          <a:ln>
            <a:noFill/>
          </a:ln>
        </p:spPr>
        <p:txBody>
          <a:bodyPr spcFirstLastPara="1" wrap="square" lIns="91425" tIns="91425" rIns="91425" bIns="91425" anchor="t" anchorCtr="0"/>
          <a:lstStyle>
            <a:lvl1pPr marR="0" lvl="0" algn="ctr" rtl="0">
              <a:lnSpc>
                <a:spcPct val="100000"/>
              </a:lnSpc>
              <a:spcBef>
                <a:spcPts val="6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lnSpc>
                <a:spcPct val="100000"/>
              </a:lnSpc>
              <a:spcBef>
                <a:spcPts val="50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05" name="Shape 305"/>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6" name="Shape 306"/>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7" name="Shape 307"/>
          <p:cNvSpPr txBox="1">
            <a:spLocks noGrp="1"/>
          </p:cNvSpPr>
          <p:nvPr>
            <p:ph type="sldNum" idx="12"/>
          </p:nvPr>
        </p:nvSpPr>
        <p:spPr>
          <a:xfrm>
            <a:off x="6553200" y="6356353"/>
            <a:ext cx="2133600" cy="365100"/>
          </a:xfrm>
          <a:prstGeom prst="rect">
            <a:avLst/>
          </a:prstGeom>
          <a:noFill/>
          <a:ln>
            <a:noFill/>
          </a:ln>
        </p:spPr>
        <p:txBody>
          <a:bodyPr spcFirstLastPara="1" wrap="square" lIns="91525" tIns="45750" rIns="91525" bIns="4575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457200" y="274639"/>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310" name="Shape 310"/>
          <p:cNvSpPr txBox="1">
            <a:spLocks noGrp="1"/>
          </p:cNvSpPr>
          <p:nvPr>
            <p:ph type="body" idx="1"/>
          </p:nvPr>
        </p:nvSpPr>
        <p:spPr>
          <a:xfrm>
            <a:off x="457200" y="1600201"/>
            <a:ext cx="8229600" cy="45261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1" name="Shape 311"/>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2" name="Shape 312"/>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3" name="Shape 313"/>
          <p:cNvSpPr txBox="1">
            <a:spLocks noGrp="1"/>
          </p:cNvSpPr>
          <p:nvPr>
            <p:ph type="sldNum" idx="12"/>
          </p:nvPr>
        </p:nvSpPr>
        <p:spPr>
          <a:xfrm>
            <a:off x="6553200" y="6356353"/>
            <a:ext cx="2133600" cy="365100"/>
          </a:xfrm>
          <a:prstGeom prst="rect">
            <a:avLst/>
          </a:prstGeom>
          <a:noFill/>
          <a:ln>
            <a:noFill/>
          </a:ln>
        </p:spPr>
        <p:txBody>
          <a:bodyPr spcFirstLastPara="1" wrap="square" lIns="91525" tIns="45750" rIns="91525" bIns="4575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722313" y="4406903"/>
            <a:ext cx="7772400" cy="1362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316" name="Shape 316"/>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0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0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30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30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30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30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30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30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17" name="Shape 317"/>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8" name="Shape 318"/>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9" name="Shape 319"/>
          <p:cNvSpPr txBox="1">
            <a:spLocks noGrp="1"/>
          </p:cNvSpPr>
          <p:nvPr>
            <p:ph type="sldNum" idx="12"/>
          </p:nvPr>
        </p:nvSpPr>
        <p:spPr>
          <a:xfrm>
            <a:off x="6553200" y="6356353"/>
            <a:ext cx="2133600" cy="365100"/>
          </a:xfrm>
          <a:prstGeom prst="rect">
            <a:avLst/>
          </a:prstGeom>
          <a:noFill/>
          <a:ln>
            <a:noFill/>
          </a:ln>
        </p:spPr>
        <p:txBody>
          <a:bodyPr spcFirstLastPara="1" wrap="square" lIns="91525" tIns="45750" rIns="91525" bIns="4575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457200" y="274639"/>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322" name="Shape 322"/>
          <p:cNvSpPr txBox="1">
            <a:spLocks noGrp="1"/>
          </p:cNvSpPr>
          <p:nvPr>
            <p:ph type="body" idx="1"/>
          </p:nvPr>
        </p:nvSpPr>
        <p:spPr>
          <a:xfrm>
            <a:off x="457200" y="1600201"/>
            <a:ext cx="4038600" cy="45261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3" name="Shape 323"/>
          <p:cNvSpPr txBox="1">
            <a:spLocks noGrp="1"/>
          </p:cNvSpPr>
          <p:nvPr>
            <p:ph type="body" idx="2"/>
          </p:nvPr>
        </p:nvSpPr>
        <p:spPr>
          <a:xfrm>
            <a:off x="4648200" y="1600201"/>
            <a:ext cx="4038600" cy="45261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4" name="Shape 324"/>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25" name="Shape 325"/>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26" name="Shape 326"/>
          <p:cNvSpPr txBox="1">
            <a:spLocks noGrp="1"/>
          </p:cNvSpPr>
          <p:nvPr>
            <p:ph type="sldNum" idx="12"/>
          </p:nvPr>
        </p:nvSpPr>
        <p:spPr>
          <a:xfrm>
            <a:off x="6553200" y="6356353"/>
            <a:ext cx="2133600" cy="365100"/>
          </a:xfrm>
          <a:prstGeom prst="rect">
            <a:avLst/>
          </a:prstGeom>
          <a:noFill/>
          <a:ln>
            <a:noFill/>
          </a:ln>
        </p:spPr>
        <p:txBody>
          <a:bodyPr spcFirstLastPara="1" wrap="square" lIns="91525" tIns="45750" rIns="91525" bIns="4575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57200" y="274639"/>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329" name="Shape 329"/>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50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0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30" name="Shape 330"/>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31" name="Shape 331"/>
          <p:cNvSpPr txBox="1">
            <a:spLocks noGrp="1"/>
          </p:cNvSpPr>
          <p:nvPr>
            <p:ph type="body" idx="3"/>
          </p:nvPr>
        </p:nvSpPr>
        <p:spPr>
          <a:xfrm>
            <a:off x="4645029" y="1535113"/>
            <a:ext cx="4041900" cy="639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50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0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0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32" name="Shape 332"/>
          <p:cNvSpPr txBox="1">
            <a:spLocks noGrp="1"/>
          </p:cNvSpPr>
          <p:nvPr>
            <p:ph type="body" idx="4"/>
          </p:nvPr>
        </p:nvSpPr>
        <p:spPr>
          <a:xfrm>
            <a:off x="4645029" y="2174875"/>
            <a:ext cx="4041900" cy="3951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33" name="Shape 333"/>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34" name="Shape 334"/>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35" name="Shape 335"/>
          <p:cNvSpPr txBox="1">
            <a:spLocks noGrp="1"/>
          </p:cNvSpPr>
          <p:nvPr>
            <p:ph type="sldNum" idx="12"/>
          </p:nvPr>
        </p:nvSpPr>
        <p:spPr>
          <a:xfrm>
            <a:off x="6553200" y="6356353"/>
            <a:ext cx="2133600" cy="365100"/>
          </a:xfrm>
          <a:prstGeom prst="rect">
            <a:avLst/>
          </a:prstGeom>
          <a:noFill/>
          <a:ln>
            <a:noFill/>
          </a:ln>
        </p:spPr>
        <p:txBody>
          <a:bodyPr spcFirstLastPara="1" wrap="square" lIns="91525" tIns="45750" rIns="91525" bIns="4575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457200" y="274639"/>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338" name="Shape 338"/>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39" name="Shape 339"/>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40" name="Shape 340"/>
          <p:cNvSpPr txBox="1">
            <a:spLocks noGrp="1"/>
          </p:cNvSpPr>
          <p:nvPr>
            <p:ph type="sldNum" idx="12"/>
          </p:nvPr>
        </p:nvSpPr>
        <p:spPr>
          <a:xfrm>
            <a:off x="6553200" y="6356353"/>
            <a:ext cx="2133600" cy="365100"/>
          </a:xfrm>
          <a:prstGeom prst="rect">
            <a:avLst/>
          </a:prstGeom>
          <a:noFill/>
          <a:ln>
            <a:noFill/>
          </a:ln>
        </p:spPr>
        <p:txBody>
          <a:bodyPr spcFirstLastPara="1" wrap="square" lIns="91525" tIns="45750" rIns="91525" bIns="4575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1"/>
        <p:cNvGrpSpPr/>
        <p:nvPr/>
      </p:nvGrpSpPr>
      <p:grpSpPr>
        <a:xfrm>
          <a:off x="0" y="0"/>
          <a:ext cx="0" cy="0"/>
          <a:chOff x="0" y="0"/>
          <a:chExt cx="0" cy="0"/>
        </a:xfrm>
      </p:grpSpPr>
      <p:sp>
        <p:nvSpPr>
          <p:cNvPr id="342" name="Shape 342"/>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43" name="Shape 343"/>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44" name="Shape 344"/>
          <p:cNvSpPr txBox="1">
            <a:spLocks noGrp="1"/>
          </p:cNvSpPr>
          <p:nvPr>
            <p:ph type="sldNum" idx="12"/>
          </p:nvPr>
        </p:nvSpPr>
        <p:spPr>
          <a:xfrm>
            <a:off x="6553200" y="6356353"/>
            <a:ext cx="2133600" cy="365100"/>
          </a:xfrm>
          <a:prstGeom prst="rect">
            <a:avLst/>
          </a:prstGeom>
          <a:noFill/>
          <a:ln>
            <a:noFill/>
          </a:ln>
        </p:spPr>
        <p:txBody>
          <a:bodyPr spcFirstLastPara="1" wrap="square" lIns="91525" tIns="45750" rIns="91525" bIns="4575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2400"/>
              <a:buFont typeface="Arial"/>
              <a:buNone/>
              <a:defRPr sz="2400">
                <a:solidFill>
                  <a:schemeClr val="dk1"/>
                </a:solidFill>
              </a:defRPr>
            </a:lvl2pPr>
            <a:lvl3pPr lvl="2">
              <a:spcBef>
                <a:spcPts val="0"/>
              </a:spcBef>
              <a:spcAft>
                <a:spcPts val="0"/>
              </a:spcAft>
              <a:buClr>
                <a:schemeClr val="dk1"/>
              </a:buClr>
              <a:buSzPts val="2400"/>
              <a:buFont typeface="Arial"/>
              <a:buNone/>
              <a:defRPr sz="2400">
                <a:solidFill>
                  <a:schemeClr val="dk1"/>
                </a:solidFill>
              </a:defRPr>
            </a:lvl3pPr>
            <a:lvl4pPr lvl="3">
              <a:spcBef>
                <a:spcPts val="0"/>
              </a:spcBef>
              <a:spcAft>
                <a:spcPts val="0"/>
              </a:spcAft>
              <a:buClr>
                <a:schemeClr val="dk1"/>
              </a:buClr>
              <a:buSzPts val="2400"/>
              <a:buFont typeface="Arial"/>
              <a:buNone/>
              <a:defRPr sz="2400">
                <a:solidFill>
                  <a:schemeClr val="dk1"/>
                </a:solidFill>
              </a:defRPr>
            </a:lvl4pPr>
            <a:lvl5pPr lvl="4">
              <a:spcBef>
                <a:spcPts val="0"/>
              </a:spcBef>
              <a:spcAft>
                <a:spcPts val="0"/>
              </a:spcAft>
              <a:buClr>
                <a:schemeClr val="dk1"/>
              </a:buClr>
              <a:buSzPts val="2400"/>
              <a:buFont typeface="Arial"/>
              <a:buNone/>
              <a:defRPr sz="2400">
                <a:solidFill>
                  <a:schemeClr val="dk1"/>
                </a:solidFill>
              </a:defRPr>
            </a:lvl5pPr>
            <a:lvl6pPr lvl="5">
              <a:spcBef>
                <a:spcPts val="0"/>
              </a:spcBef>
              <a:spcAft>
                <a:spcPts val="0"/>
              </a:spcAft>
              <a:buClr>
                <a:schemeClr val="dk1"/>
              </a:buClr>
              <a:buSzPts val="2400"/>
              <a:buFont typeface="Arial"/>
              <a:buNone/>
              <a:defRPr sz="2400">
                <a:solidFill>
                  <a:schemeClr val="dk1"/>
                </a:solidFill>
              </a:defRPr>
            </a:lvl6pPr>
            <a:lvl7pPr lvl="6">
              <a:spcBef>
                <a:spcPts val="0"/>
              </a:spcBef>
              <a:spcAft>
                <a:spcPts val="0"/>
              </a:spcAft>
              <a:buClr>
                <a:schemeClr val="dk1"/>
              </a:buClr>
              <a:buSzPts val="2400"/>
              <a:buFont typeface="Arial"/>
              <a:buNone/>
              <a:defRPr sz="2400">
                <a:solidFill>
                  <a:schemeClr val="dk1"/>
                </a:solidFill>
              </a:defRPr>
            </a:lvl7pPr>
            <a:lvl8pPr lvl="7">
              <a:spcBef>
                <a:spcPts val="0"/>
              </a:spcBef>
              <a:spcAft>
                <a:spcPts val="0"/>
              </a:spcAft>
              <a:buClr>
                <a:schemeClr val="dk1"/>
              </a:buClr>
              <a:buSzPts val="2400"/>
              <a:buFont typeface="Arial"/>
              <a:buNone/>
              <a:defRPr sz="2400">
                <a:solidFill>
                  <a:schemeClr val="dk1"/>
                </a:solidFill>
              </a:defRPr>
            </a:lvl8pPr>
            <a:lvl9pPr lvl="8">
              <a:spcBef>
                <a:spcPts val="0"/>
              </a:spcBef>
              <a:spcAft>
                <a:spcPts val="0"/>
              </a:spcAft>
              <a:buClr>
                <a:schemeClr val="dk1"/>
              </a:buClr>
              <a:buSzPts val="2400"/>
              <a:buFont typeface="Arial"/>
              <a:buNone/>
              <a:defRPr sz="2400">
                <a:solidFill>
                  <a:schemeClr val="dk1"/>
                </a:solidFill>
              </a:defRPr>
            </a:lvl9pPr>
          </a:lstStyle>
          <a:p>
            <a:endParaRPr/>
          </a:p>
        </p:txBody>
      </p:sp>
      <p:sp>
        <p:nvSpPr>
          <p:cNvPr id="34" name="Shape 34"/>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35" name="Shape 3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4" y="273051"/>
            <a:ext cx="3008400" cy="1162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347" name="Shape 347"/>
          <p:cNvSpPr txBox="1">
            <a:spLocks noGrp="1"/>
          </p:cNvSpPr>
          <p:nvPr>
            <p:ph type="body" idx="1"/>
          </p:nvPr>
        </p:nvSpPr>
        <p:spPr>
          <a:xfrm>
            <a:off x="3575050" y="273052"/>
            <a:ext cx="5111700" cy="58530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8" name="Shape 348"/>
          <p:cNvSpPr txBox="1">
            <a:spLocks noGrp="1"/>
          </p:cNvSpPr>
          <p:nvPr>
            <p:ph type="body" idx="2"/>
          </p:nvPr>
        </p:nvSpPr>
        <p:spPr>
          <a:xfrm>
            <a:off x="457204" y="1435102"/>
            <a:ext cx="3008400" cy="46911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0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0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49" name="Shape 349"/>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0" name="Shape 350"/>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1" name="Shape 351"/>
          <p:cNvSpPr txBox="1">
            <a:spLocks noGrp="1"/>
          </p:cNvSpPr>
          <p:nvPr>
            <p:ph type="sldNum" idx="12"/>
          </p:nvPr>
        </p:nvSpPr>
        <p:spPr>
          <a:xfrm>
            <a:off x="6553200" y="6356353"/>
            <a:ext cx="2133600" cy="365100"/>
          </a:xfrm>
          <a:prstGeom prst="rect">
            <a:avLst/>
          </a:prstGeom>
          <a:noFill/>
          <a:ln>
            <a:noFill/>
          </a:ln>
        </p:spPr>
        <p:txBody>
          <a:bodyPr spcFirstLastPara="1" wrap="square" lIns="91525" tIns="45750" rIns="91525" bIns="4575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1792288" y="4800602"/>
            <a:ext cx="5486400" cy="566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354" name="Shape 354"/>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55" name="Shape 355"/>
          <p:cNvSpPr txBox="1">
            <a:spLocks noGrp="1"/>
          </p:cNvSpPr>
          <p:nvPr>
            <p:ph type="body" idx="1"/>
          </p:nvPr>
        </p:nvSpPr>
        <p:spPr>
          <a:xfrm>
            <a:off x="1792288" y="5367340"/>
            <a:ext cx="5486400" cy="804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0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0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20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56" name="Shape 356"/>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7" name="Shape 357"/>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8" name="Shape 358"/>
          <p:cNvSpPr txBox="1">
            <a:spLocks noGrp="1"/>
          </p:cNvSpPr>
          <p:nvPr>
            <p:ph type="sldNum" idx="12"/>
          </p:nvPr>
        </p:nvSpPr>
        <p:spPr>
          <a:xfrm>
            <a:off x="6553200" y="6356353"/>
            <a:ext cx="2133600" cy="365100"/>
          </a:xfrm>
          <a:prstGeom prst="rect">
            <a:avLst/>
          </a:prstGeom>
          <a:noFill/>
          <a:ln>
            <a:noFill/>
          </a:ln>
        </p:spPr>
        <p:txBody>
          <a:bodyPr spcFirstLastPara="1" wrap="square" lIns="91525" tIns="45750" rIns="91525" bIns="4575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457200" y="274639"/>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361" name="Shape 361"/>
          <p:cNvSpPr txBox="1">
            <a:spLocks noGrp="1"/>
          </p:cNvSpPr>
          <p:nvPr>
            <p:ph type="body" idx="1"/>
          </p:nvPr>
        </p:nvSpPr>
        <p:spPr>
          <a:xfrm rot="5400000">
            <a:off x="2308950" y="-251549"/>
            <a:ext cx="4526100" cy="82296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2" name="Shape 362"/>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63" name="Shape 363"/>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64" name="Shape 364"/>
          <p:cNvSpPr txBox="1">
            <a:spLocks noGrp="1"/>
          </p:cNvSpPr>
          <p:nvPr>
            <p:ph type="sldNum" idx="12"/>
          </p:nvPr>
        </p:nvSpPr>
        <p:spPr>
          <a:xfrm>
            <a:off x="6553200" y="6356353"/>
            <a:ext cx="2133600" cy="365100"/>
          </a:xfrm>
          <a:prstGeom prst="rect">
            <a:avLst/>
          </a:prstGeom>
          <a:noFill/>
          <a:ln>
            <a:noFill/>
          </a:ln>
        </p:spPr>
        <p:txBody>
          <a:bodyPr spcFirstLastPara="1" wrap="square" lIns="91525" tIns="45750" rIns="91525" bIns="4575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rot="5400000">
            <a:off x="4732350" y="2171691"/>
            <a:ext cx="5851500" cy="20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367" name="Shape 367"/>
          <p:cNvSpPr txBox="1">
            <a:spLocks noGrp="1"/>
          </p:cNvSpPr>
          <p:nvPr>
            <p:ph type="body" idx="1"/>
          </p:nvPr>
        </p:nvSpPr>
        <p:spPr>
          <a:xfrm rot="5400000">
            <a:off x="541350" y="190491"/>
            <a:ext cx="5851500" cy="60198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8" name="Shape 368"/>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69" name="Shape 369"/>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70" name="Shape 370"/>
          <p:cNvSpPr txBox="1">
            <a:spLocks noGrp="1"/>
          </p:cNvSpPr>
          <p:nvPr>
            <p:ph type="sldNum" idx="12"/>
          </p:nvPr>
        </p:nvSpPr>
        <p:spPr>
          <a:xfrm>
            <a:off x="6553200" y="6356353"/>
            <a:ext cx="2133600" cy="365100"/>
          </a:xfrm>
          <a:prstGeom prst="rect">
            <a:avLst/>
          </a:prstGeom>
          <a:noFill/>
          <a:ln>
            <a:noFill/>
          </a:ln>
        </p:spPr>
        <p:txBody>
          <a:bodyPr spcFirstLastPara="1" wrap="square" lIns="91525" tIns="45750" rIns="91525" bIns="4575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ullet points Single column">
  <p:cSld name="Bullet points Single column">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427606" y="457873"/>
            <a:ext cx="8287500" cy="267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7FA8D6"/>
              </a:buClr>
              <a:buSzPts val="1200"/>
              <a:buFont typeface="Arial"/>
              <a:buNone/>
              <a:defRPr sz="2100" b="0" i="0" u="none" strike="noStrike" cap="none">
                <a:solidFill>
                  <a:srgbClr val="7FA8D6"/>
                </a:solidFill>
                <a:latin typeface="Arial"/>
                <a:ea typeface="Arial"/>
                <a:cs typeface="Arial"/>
                <a:sym typeface="Arial"/>
              </a:defRPr>
            </a:lvl1pPr>
            <a:lvl2pPr marR="0" lvl="1" algn="l" rtl="0">
              <a:spcBef>
                <a:spcPts val="0"/>
              </a:spcBef>
              <a:spcAft>
                <a:spcPts val="0"/>
              </a:spcAft>
              <a:buSzPts val="1200"/>
              <a:buFont typeface="Arial"/>
              <a:buChar char="○"/>
              <a:defRPr sz="1200"/>
            </a:lvl2pPr>
            <a:lvl3pPr marR="0" lvl="2" algn="l" rtl="0">
              <a:spcBef>
                <a:spcPts val="0"/>
              </a:spcBef>
              <a:spcAft>
                <a:spcPts val="0"/>
              </a:spcAft>
              <a:buSzPts val="1200"/>
              <a:buFont typeface="Arial"/>
              <a:buChar char="■"/>
              <a:defRPr sz="1200"/>
            </a:lvl3pPr>
            <a:lvl4pPr marR="0" lvl="3" algn="l" rtl="0">
              <a:spcBef>
                <a:spcPts val="0"/>
              </a:spcBef>
              <a:spcAft>
                <a:spcPts val="0"/>
              </a:spcAft>
              <a:buSzPts val="1200"/>
              <a:buFont typeface="Arial"/>
              <a:buChar char="●"/>
              <a:defRPr sz="1200"/>
            </a:lvl4pPr>
            <a:lvl5pPr marR="0" lvl="4" algn="l" rtl="0">
              <a:spcBef>
                <a:spcPts val="0"/>
              </a:spcBef>
              <a:spcAft>
                <a:spcPts val="0"/>
              </a:spcAft>
              <a:buSzPts val="1200"/>
              <a:buFont typeface="Arial"/>
              <a:buChar char="○"/>
              <a:defRPr sz="1200"/>
            </a:lvl5pPr>
            <a:lvl6pPr marR="0" lvl="5" algn="l" rtl="0">
              <a:spcBef>
                <a:spcPts val="0"/>
              </a:spcBef>
              <a:spcAft>
                <a:spcPts val="0"/>
              </a:spcAft>
              <a:buSzPts val="1200"/>
              <a:buFont typeface="Arial"/>
              <a:buChar char="■"/>
              <a:defRPr sz="1200"/>
            </a:lvl6pPr>
            <a:lvl7pPr marR="0" lvl="6" algn="l" rtl="0">
              <a:spcBef>
                <a:spcPts val="0"/>
              </a:spcBef>
              <a:spcAft>
                <a:spcPts val="0"/>
              </a:spcAft>
              <a:buSzPts val="1200"/>
              <a:buFont typeface="Arial"/>
              <a:buChar char="●"/>
              <a:defRPr sz="1200"/>
            </a:lvl7pPr>
            <a:lvl8pPr marR="0" lvl="7" algn="l" rtl="0">
              <a:spcBef>
                <a:spcPts val="0"/>
              </a:spcBef>
              <a:spcAft>
                <a:spcPts val="0"/>
              </a:spcAft>
              <a:buSzPts val="1200"/>
              <a:buFont typeface="Arial"/>
              <a:buChar char="○"/>
              <a:defRPr sz="1200"/>
            </a:lvl8pPr>
            <a:lvl9pPr marR="0" lvl="8" algn="l" rtl="0">
              <a:spcBef>
                <a:spcPts val="0"/>
              </a:spcBef>
              <a:spcAft>
                <a:spcPts val="0"/>
              </a:spcAft>
              <a:buSzPts val="1200"/>
              <a:buFont typeface="Arial"/>
              <a:buChar char="■"/>
              <a:defRPr sz="1200"/>
            </a:lvl9pPr>
          </a:lstStyle>
          <a:p>
            <a:endParaRPr/>
          </a:p>
        </p:txBody>
      </p:sp>
      <p:cxnSp>
        <p:nvCxnSpPr>
          <p:cNvPr id="376" name="Shape 376"/>
          <p:cNvCxnSpPr/>
          <p:nvPr/>
        </p:nvCxnSpPr>
        <p:spPr>
          <a:xfrm>
            <a:off x="427607" y="6157525"/>
            <a:ext cx="8043000" cy="0"/>
          </a:xfrm>
          <a:prstGeom prst="straightConnector1">
            <a:avLst/>
          </a:prstGeom>
          <a:noFill/>
          <a:ln w="9525" cap="flat" cmpd="sng">
            <a:solidFill>
              <a:srgbClr val="67686E"/>
            </a:solidFill>
            <a:prstDash val="solid"/>
            <a:round/>
            <a:headEnd type="none" w="sm" len="sm"/>
            <a:tailEnd type="none" w="sm" len="sm"/>
          </a:ln>
        </p:spPr>
      </p:cxnSp>
      <p:cxnSp>
        <p:nvCxnSpPr>
          <p:cNvPr id="377" name="Shape 377"/>
          <p:cNvCxnSpPr/>
          <p:nvPr/>
        </p:nvCxnSpPr>
        <p:spPr>
          <a:xfrm rot="10800000" flipH="1">
            <a:off x="8471368" y="5833525"/>
            <a:ext cx="205800" cy="324000"/>
          </a:xfrm>
          <a:prstGeom prst="straightConnector1">
            <a:avLst/>
          </a:prstGeom>
          <a:noFill/>
          <a:ln w="9525" cap="flat" cmpd="sng">
            <a:solidFill>
              <a:srgbClr val="67686E"/>
            </a:solidFill>
            <a:prstDash val="solid"/>
            <a:round/>
            <a:headEnd type="none" w="sm" len="sm"/>
            <a:tailEnd type="none" w="sm" len="sm"/>
          </a:ln>
        </p:spPr>
      </p:cxnSp>
      <p:sp>
        <p:nvSpPr>
          <p:cNvPr id="378" name="Shape 378"/>
          <p:cNvSpPr txBox="1">
            <a:spLocks noGrp="1"/>
          </p:cNvSpPr>
          <p:nvPr>
            <p:ph type="body" idx="1"/>
          </p:nvPr>
        </p:nvSpPr>
        <p:spPr>
          <a:xfrm>
            <a:off x="427607" y="1861728"/>
            <a:ext cx="5817000" cy="3870300"/>
          </a:xfrm>
          <a:prstGeom prst="rect">
            <a:avLst/>
          </a:prstGeom>
          <a:noFill/>
          <a:ln>
            <a:noFill/>
          </a:ln>
        </p:spPr>
        <p:txBody>
          <a:bodyPr spcFirstLastPara="1" wrap="square" lIns="91425" tIns="91425" rIns="91425" bIns="91425" anchor="t" anchorCtr="0"/>
          <a:lstStyle>
            <a:lvl1pPr marL="457200" marR="0" lvl="0" indent="-304800" algn="l" rtl="0">
              <a:lnSpc>
                <a:spcPct val="116666"/>
              </a:lnSpc>
              <a:spcBef>
                <a:spcPts val="0"/>
              </a:spcBef>
              <a:spcAft>
                <a:spcPts val="0"/>
              </a:spcAft>
              <a:buClr>
                <a:schemeClr val="dk2"/>
              </a:buClr>
              <a:buSzPts val="1200"/>
              <a:buFont typeface="Arial"/>
              <a:buChar char="●"/>
              <a:defRPr sz="2100" b="0" i="0" u="none" strike="noStrike" cap="none">
                <a:solidFill>
                  <a:schemeClr val="dk1"/>
                </a:solidFill>
                <a:latin typeface="Arial"/>
                <a:ea typeface="Arial"/>
                <a:cs typeface="Arial"/>
                <a:sym typeface="Arial"/>
              </a:defRPr>
            </a:lvl1pPr>
            <a:lvl2pPr marL="914400" marR="0" lvl="1" indent="-304800" algn="l" rtl="0">
              <a:lnSpc>
                <a:spcPct val="116666"/>
              </a:lnSpc>
              <a:spcBef>
                <a:spcPts val="0"/>
              </a:spcBef>
              <a:spcAft>
                <a:spcPts val="0"/>
              </a:spcAft>
              <a:buClr>
                <a:schemeClr val="dk2"/>
              </a:buClr>
              <a:buSzPts val="1200"/>
              <a:buFont typeface="Arial"/>
              <a:buChar char="●"/>
              <a:defRPr sz="2100" b="0" i="0" u="none" strike="noStrike" cap="none">
                <a:solidFill>
                  <a:schemeClr val="dk1"/>
                </a:solidFill>
                <a:latin typeface="Arial"/>
                <a:ea typeface="Arial"/>
                <a:cs typeface="Arial"/>
                <a:sym typeface="Arial"/>
              </a:defRPr>
            </a:lvl2pPr>
            <a:lvl3pPr marL="1371600" marR="0" lvl="2" indent="-304800" algn="l" rtl="0">
              <a:lnSpc>
                <a:spcPct val="116666"/>
              </a:lnSpc>
              <a:spcBef>
                <a:spcPts val="0"/>
              </a:spcBef>
              <a:spcAft>
                <a:spcPts val="0"/>
              </a:spcAft>
              <a:buClr>
                <a:schemeClr val="dk2"/>
              </a:buClr>
              <a:buSzPts val="1200"/>
              <a:buFont typeface="Arial"/>
              <a:buChar char="●"/>
              <a:defRPr sz="2100" b="0" i="0" u="none" strike="noStrike" cap="none">
                <a:solidFill>
                  <a:schemeClr val="dk1"/>
                </a:solidFill>
                <a:latin typeface="Arial"/>
                <a:ea typeface="Arial"/>
                <a:cs typeface="Arial"/>
                <a:sym typeface="Arial"/>
              </a:defRPr>
            </a:lvl3pPr>
            <a:lvl4pPr marL="1828800" marR="0" lvl="3" indent="-304800" algn="l" rtl="0">
              <a:lnSpc>
                <a:spcPct val="116666"/>
              </a:lnSpc>
              <a:spcBef>
                <a:spcPts val="0"/>
              </a:spcBef>
              <a:spcAft>
                <a:spcPts val="0"/>
              </a:spcAft>
              <a:buClr>
                <a:schemeClr val="dk2"/>
              </a:buClr>
              <a:buSzPts val="1200"/>
              <a:buFont typeface="Arial"/>
              <a:buChar char="●"/>
              <a:defRPr sz="2100" b="0" i="0" u="none" strike="noStrike" cap="none">
                <a:solidFill>
                  <a:schemeClr val="dk1"/>
                </a:solidFill>
                <a:latin typeface="Arial"/>
                <a:ea typeface="Arial"/>
                <a:cs typeface="Arial"/>
                <a:sym typeface="Arial"/>
              </a:defRPr>
            </a:lvl4pPr>
            <a:lvl5pPr marL="2286000" marR="0" lvl="4" indent="-304800" algn="l" rtl="0">
              <a:lnSpc>
                <a:spcPct val="116666"/>
              </a:lnSpc>
              <a:spcBef>
                <a:spcPts val="0"/>
              </a:spcBef>
              <a:spcAft>
                <a:spcPts val="0"/>
              </a:spcAft>
              <a:buClr>
                <a:schemeClr val="dk2"/>
              </a:buClr>
              <a:buSzPts val="1200"/>
              <a:buFont typeface="Arial"/>
              <a:buChar char="●"/>
              <a:defRPr sz="2100" b="0" i="0" u="none" strike="noStrike" cap="none">
                <a:solidFill>
                  <a:schemeClr val="dk1"/>
                </a:solidFill>
                <a:latin typeface="Arial"/>
                <a:ea typeface="Arial"/>
                <a:cs typeface="Arial"/>
                <a:sym typeface="Arial"/>
              </a:defRPr>
            </a:lvl5pPr>
            <a:lvl6pPr marL="2743200" marR="0" lvl="5" indent="-304800" algn="l" rtl="0">
              <a:lnSpc>
                <a:spcPct val="100000"/>
              </a:lnSpc>
              <a:spcBef>
                <a:spcPts val="0"/>
              </a:spcBef>
              <a:spcAft>
                <a:spcPts val="0"/>
              </a:spcAft>
              <a:buClr>
                <a:schemeClr val="dk1"/>
              </a:buClr>
              <a:buSzPts val="1200"/>
              <a:buFont typeface="Arial"/>
              <a:buChar char="●"/>
              <a:defRPr sz="2000" b="0" i="0" u="none" strike="noStrike" cap="none">
                <a:solidFill>
                  <a:schemeClr val="dk1"/>
                </a:solidFill>
                <a:latin typeface="Arial"/>
                <a:ea typeface="Arial"/>
                <a:cs typeface="Arial"/>
                <a:sym typeface="Arial"/>
              </a:defRPr>
            </a:lvl6pPr>
            <a:lvl7pPr marL="3200400" marR="0" lvl="6" indent="-304800" algn="l" rtl="0">
              <a:lnSpc>
                <a:spcPct val="100000"/>
              </a:lnSpc>
              <a:spcBef>
                <a:spcPts val="0"/>
              </a:spcBef>
              <a:spcAft>
                <a:spcPts val="0"/>
              </a:spcAft>
              <a:buClr>
                <a:schemeClr val="dk1"/>
              </a:buClr>
              <a:buSzPts val="1200"/>
              <a:buFont typeface="Arial"/>
              <a:buChar char="●"/>
              <a:defRPr sz="2000" b="0" i="0" u="none" strike="noStrike" cap="none">
                <a:solidFill>
                  <a:schemeClr val="dk1"/>
                </a:solidFill>
                <a:latin typeface="Arial"/>
                <a:ea typeface="Arial"/>
                <a:cs typeface="Arial"/>
                <a:sym typeface="Arial"/>
              </a:defRPr>
            </a:lvl7pPr>
            <a:lvl8pPr marL="3657600" marR="0" lvl="7" indent="-304800" algn="l" rtl="0">
              <a:lnSpc>
                <a:spcPct val="100000"/>
              </a:lnSpc>
              <a:spcBef>
                <a:spcPts val="0"/>
              </a:spcBef>
              <a:spcAft>
                <a:spcPts val="0"/>
              </a:spcAft>
              <a:buClr>
                <a:schemeClr val="dk1"/>
              </a:buClr>
              <a:buSzPts val="1200"/>
              <a:buFont typeface="Arial"/>
              <a:buChar char="●"/>
              <a:defRPr sz="2000" b="0" i="0" u="none" strike="noStrike" cap="none">
                <a:solidFill>
                  <a:schemeClr val="dk1"/>
                </a:solidFill>
                <a:latin typeface="Arial"/>
                <a:ea typeface="Arial"/>
                <a:cs typeface="Arial"/>
                <a:sym typeface="Arial"/>
              </a:defRPr>
            </a:lvl8pPr>
            <a:lvl9pPr marL="4114800" marR="0" lvl="8" indent="-304800" algn="l" rtl="0">
              <a:lnSpc>
                <a:spcPct val="100000"/>
              </a:lnSpc>
              <a:spcBef>
                <a:spcPts val="0"/>
              </a:spcBef>
              <a:spcAft>
                <a:spcPts val="0"/>
              </a:spcAft>
              <a:buClr>
                <a:schemeClr val="dk1"/>
              </a:buClr>
              <a:buSzPts val="12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9" name="Shape 379"/>
          <p:cNvSpPr txBox="1">
            <a:spLocks noGrp="1"/>
          </p:cNvSpPr>
          <p:nvPr>
            <p:ph type="body" idx="2"/>
          </p:nvPr>
        </p:nvSpPr>
        <p:spPr>
          <a:xfrm>
            <a:off x="427607" y="806316"/>
            <a:ext cx="8287500" cy="895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2"/>
              </a:buClr>
              <a:buSzPts val="1200"/>
              <a:buFont typeface="Arial"/>
              <a:buNone/>
              <a:defRPr sz="31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6AB0"/>
              </a:buClr>
              <a:buSzPts val="1200"/>
              <a:buFont typeface="Arial"/>
              <a:buNone/>
              <a:defRPr sz="3100" b="0" i="0" u="none" strike="noStrike" cap="none">
                <a:solidFill>
                  <a:srgbClr val="006AB0"/>
                </a:solidFill>
                <a:latin typeface="Arial"/>
                <a:ea typeface="Arial"/>
                <a:cs typeface="Arial"/>
                <a:sym typeface="Arial"/>
              </a:defRPr>
            </a:lvl2pPr>
            <a:lvl3pPr marL="1371600" marR="0" lvl="2" indent="-228600" algn="l" rtl="0">
              <a:lnSpc>
                <a:spcPct val="100000"/>
              </a:lnSpc>
              <a:spcBef>
                <a:spcPts val="0"/>
              </a:spcBef>
              <a:spcAft>
                <a:spcPts val="0"/>
              </a:spcAft>
              <a:buClr>
                <a:srgbClr val="006AB0"/>
              </a:buClr>
              <a:buSzPts val="1200"/>
              <a:buFont typeface="Arial"/>
              <a:buNone/>
              <a:defRPr sz="3100" b="0" i="0" u="none" strike="noStrike" cap="none">
                <a:solidFill>
                  <a:srgbClr val="006AB0"/>
                </a:solidFill>
                <a:latin typeface="Arial"/>
                <a:ea typeface="Arial"/>
                <a:cs typeface="Arial"/>
                <a:sym typeface="Arial"/>
              </a:defRPr>
            </a:lvl3pPr>
            <a:lvl4pPr marL="1828800" marR="0" lvl="3" indent="-228600" algn="l" rtl="0">
              <a:lnSpc>
                <a:spcPct val="100000"/>
              </a:lnSpc>
              <a:spcBef>
                <a:spcPts val="0"/>
              </a:spcBef>
              <a:spcAft>
                <a:spcPts val="0"/>
              </a:spcAft>
              <a:buClr>
                <a:srgbClr val="006AB0"/>
              </a:buClr>
              <a:buSzPts val="1200"/>
              <a:buFont typeface="Arial"/>
              <a:buNone/>
              <a:defRPr sz="3100" b="0" i="0" u="none" strike="noStrike" cap="none">
                <a:solidFill>
                  <a:srgbClr val="006AB0"/>
                </a:solidFill>
                <a:latin typeface="Arial"/>
                <a:ea typeface="Arial"/>
                <a:cs typeface="Arial"/>
                <a:sym typeface="Arial"/>
              </a:defRPr>
            </a:lvl4pPr>
            <a:lvl5pPr marL="2286000" marR="0" lvl="4" indent="-228600" algn="l" rtl="0">
              <a:lnSpc>
                <a:spcPct val="100000"/>
              </a:lnSpc>
              <a:spcBef>
                <a:spcPts val="0"/>
              </a:spcBef>
              <a:spcAft>
                <a:spcPts val="0"/>
              </a:spcAft>
              <a:buClr>
                <a:srgbClr val="006AB0"/>
              </a:buClr>
              <a:buSzPts val="1200"/>
              <a:buFont typeface="Arial"/>
              <a:buNone/>
              <a:defRPr sz="3100" b="0" i="0" u="none" strike="noStrike" cap="none">
                <a:solidFill>
                  <a:srgbClr val="006AB0"/>
                </a:solidFill>
                <a:latin typeface="Arial"/>
                <a:ea typeface="Arial"/>
                <a:cs typeface="Arial"/>
                <a:sym typeface="Arial"/>
              </a:defRPr>
            </a:lvl5pPr>
            <a:lvl6pPr marL="2743200" marR="0" lvl="5" indent="-304800" algn="l" rtl="0">
              <a:lnSpc>
                <a:spcPct val="100000"/>
              </a:lnSpc>
              <a:spcBef>
                <a:spcPts val="0"/>
              </a:spcBef>
              <a:spcAft>
                <a:spcPts val="0"/>
              </a:spcAft>
              <a:buClr>
                <a:schemeClr val="dk1"/>
              </a:buClr>
              <a:buSzPts val="1200"/>
              <a:buFont typeface="Arial"/>
              <a:buChar char="●"/>
              <a:defRPr sz="2000" b="0" i="0" u="none" strike="noStrike" cap="none">
                <a:solidFill>
                  <a:schemeClr val="dk1"/>
                </a:solidFill>
                <a:latin typeface="Arial"/>
                <a:ea typeface="Arial"/>
                <a:cs typeface="Arial"/>
                <a:sym typeface="Arial"/>
              </a:defRPr>
            </a:lvl6pPr>
            <a:lvl7pPr marL="3200400" marR="0" lvl="6" indent="-304800" algn="l" rtl="0">
              <a:lnSpc>
                <a:spcPct val="100000"/>
              </a:lnSpc>
              <a:spcBef>
                <a:spcPts val="0"/>
              </a:spcBef>
              <a:spcAft>
                <a:spcPts val="0"/>
              </a:spcAft>
              <a:buClr>
                <a:schemeClr val="dk1"/>
              </a:buClr>
              <a:buSzPts val="1200"/>
              <a:buFont typeface="Arial"/>
              <a:buChar char="●"/>
              <a:defRPr sz="2000" b="0" i="0" u="none" strike="noStrike" cap="none">
                <a:solidFill>
                  <a:schemeClr val="dk1"/>
                </a:solidFill>
                <a:latin typeface="Arial"/>
                <a:ea typeface="Arial"/>
                <a:cs typeface="Arial"/>
                <a:sym typeface="Arial"/>
              </a:defRPr>
            </a:lvl7pPr>
            <a:lvl8pPr marL="3657600" marR="0" lvl="7" indent="-304800" algn="l" rtl="0">
              <a:lnSpc>
                <a:spcPct val="100000"/>
              </a:lnSpc>
              <a:spcBef>
                <a:spcPts val="0"/>
              </a:spcBef>
              <a:spcAft>
                <a:spcPts val="0"/>
              </a:spcAft>
              <a:buClr>
                <a:schemeClr val="dk1"/>
              </a:buClr>
              <a:buSzPts val="1200"/>
              <a:buFont typeface="Arial"/>
              <a:buChar char="●"/>
              <a:defRPr sz="2000" b="0" i="0" u="none" strike="noStrike" cap="none">
                <a:solidFill>
                  <a:schemeClr val="dk1"/>
                </a:solidFill>
                <a:latin typeface="Arial"/>
                <a:ea typeface="Arial"/>
                <a:cs typeface="Arial"/>
                <a:sym typeface="Arial"/>
              </a:defRPr>
            </a:lvl8pPr>
            <a:lvl9pPr marL="4114800" marR="0" lvl="8" indent="-304800" algn="l" rtl="0">
              <a:lnSpc>
                <a:spcPct val="100000"/>
              </a:lnSpc>
              <a:spcBef>
                <a:spcPts val="0"/>
              </a:spcBef>
              <a:spcAft>
                <a:spcPts val="0"/>
              </a:spcAft>
              <a:buClr>
                <a:schemeClr val="dk1"/>
              </a:buClr>
              <a:buSzPts val="12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80" name="Shape 380"/>
          <p:cNvPicPr preferRelativeResize="0"/>
          <p:nvPr/>
        </p:nvPicPr>
        <p:blipFill rotWithShape="1">
          <a:blip r:embed="rId2">
            <a:alphaModFix/>
          </a:blip>
          <a:srcRect/>
          <a:stretch/>
        </p:blipFill>
        <p:spPr>
          <a:xfrm>
            <a:off x="303397" y="6127288"/>
            <a:ext cx="904083" cy="581002"/>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5"/>
        <p:cNvGrpSpPr/>
        <p:nvPr/>
      </p:nvGrpSpPr>
      <p:grpSpPr>
        <a:xfrm>
          <a:off x="0" y="0"/>
          <a:ext cx="0" cy="0"/>
          <a:chOff x="0" y="0"/>
          <a:chExt cx="0" cy="0"/>
        </a:xfrm>
      </p:grpSpPr>
      <p:sp>
        <p:nvSpPr>
          <p:cNvPr id="386" name="Shape 386"/>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87" name="Shape 387"/>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8" name="Shape 38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91" name="Shape 39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4" name="Shape 39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95" name="Shape 39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8" name="Shape 398"/>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99" name="Shape 399"/>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00" name="Shape 40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3" name="Shape 40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4800"/>
              <a:buFont typeface="Arial"/>
              <a:buNone/>
              <a:defRPr sz="4800">
                <a:solidFill>
                  <a:schemeClr val="dk1"/>
                </a:solidFill>
              </a:defRPr>
            </a:lvl2pPr>
            <a:lvl3pPr lvl="2">
              <a:spcBef>
                <a:spcPts val="0"/>
              </a:spcBef>
              <a:spcAft>
                <a:spcPts val="0"/>
              </a:spcAft>
              <a:buClr>
                <a:schemeClr val="dk1"/>
              </a:buClr>
              <a:buSzPts val="4800"/>
              <a:buFont typeface="Arial"/>
              <a:buNone/>
              <a:defRPr sz="4800">
                <a:solidFill>
                  <a:schemeClr val="dk1"/>
                </a:solidFill>
              </a:defRPr>
            </a:lvl3pPr>
            <a:lvl4pPr lvl="3">
              <a:spcBef>
                <a:spcPts val="0"/>
              </a:spcBef>
              <a:spcAft>
                <a:spcPts val="0"/>
              </a:spcAft>
              <a:buClr>
                <a:schemeClr val="dk1"/>
              </a:buClr>
              <a:buSzPts val="4800"/>
              <a:buFont typeface="Arial"/>
              <a:buNone/>
              <a:defRPr sz="4800">
                <a:solidFill>
                  <a:schemeClr val="dk1"/>
                </a:solidFill>
              </a:defRPr>
            </a:lvl4pPr>
            <a:lvl5pPr lvl="4">
              <a:spcBef>
                <a:spcPts val="0"/>
              </a:spcBef>
              <a:spcAft>
                <a:spcPts val="0"/>
              </a:spcAft>
              <a:buClr>
                <a:schemeClr val="dk1"/>
              </a:buClr>
              <a:buSzPts val="4800"/>
              <a:buFont typeface="Arial"/>
              <a:buNone/>
              <a:defRPr sz="4800">
                <a:solidFill>
                  <a:schemeClr val="dk1"/>
                </a:solidFill>
              </a:defRPr>
            </a:lvl5pPr>
            <a:lvl6pPr lvl="5">
              <a:spcBef>
                <a:spcPts val="0"/>
              </a:spcBef>
              <a:spcAft>
                <a:spcPts val="0"/>
              </a:spcAft>
              <a:buClr>
                <a:schemeClr val="dk1"/>
              </a:buClr>
              <a:buSzPts val="4800"/>
              <a:buFont typeface="Arial"/>
              <a:buNone/>
              <a:defRPr sz="4800">
                <a:solidFill>
                  <a:schemeClr val="dk1"/>
                </a:solidFill>
              </a:defRPr>
            </a:lvl6pPr>
            <a:lvl7pPr lvl="6">
              <a:spcBef>
                <a:spcPts val="0"/>
              </a:spcBef>
              <a:spcAft>
                <a:spcPts val="0"/>
              </a:spcAft>
              <a:buClr>
                <a:schemeClr val="dk1"/>
              </a:buClr>
              <a:buSzPts val="4800"/>
              <a:buFont typeface="Arial"/>
              <a:buNone/>
              <a:defRPr sz="4800">
                <a:solidFill>
                  <a:schemeClr val="dk1"/>
                </a:solidFill>
              </a:defRPr>
            </a:lvl7pPr>
            <a:lvl8pPr lvl="7">
              <a:spcBef>
                <a:spcPts val="0"/>
              </a:spcBef>
              <a:spcAft>
                <a:spcPts val="0"/>
              </a:spcAft>
              <a:buClr>
                <a:schemeClr val="dk1"/>
              </a:buClr>
              <a:buSzPts val="4800"/>
              <a:buFont typeface="Arial"/>
              <a:buNone/>
              <a:defRPr sz="4800">
                <a:solidFill>
                  <a:schemeClr val="dk1"/>
                </a:solidFill>
              </a:defRPr>
            </a:lvl8pPr>
            <a:lvl9pPr lvl="8">
              <a:spcBef>
                <a:spcPts val="0"/>
              </a:spcBef>
              <a:spcAft>
                <a:spcPts val="0"/>
              </a:spcAft>
              <a:buClr>
                <a:schemeClr val="dk1"/>
              </a:buClr>
              <a:buSzPts val="4800"/>
              <a:buFont typeface="Arial"/>
              <a:buNone/>
              <a:defRPr sz="4800">
                <a:solidFill>
                  <a:schemeClr val="dk1"/>
                </a:solidFill>
              </a:defRPr>
            </a:lvl9pPr>
          </a:lstStyle>
          <a:p>
            <a:endParaRPr/>
          </a:p>
        </p:txBody>
      </p:sp>
      <p:sp>
        <p:nvSpPr>
          <p:cNvPr id="38" name="Shape 3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6" name="Shape 406"/>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07" name="Shape 40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8"/>
        <p:cNvGrpSpPr/>
        <p:nvPr/>
      </p:nvGrpSpPr>
      <p:grpSpPr>
        <a:xfrm>
          <a:off x="0" y="0"/>
          <a:ext cx="0" cy="0"/>
          <a:chOff x="0" y="0"/>
          <a:chExt cx="0" cy="0"/>
        </a:xfrm>
      </p:grpSpPr>
      <p:sp>
        <p:nvSpPr>
          <p:cNvPr id="409" name="Shape 409"/>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10" name="Shape 4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1"/>
        <p:cNvGrpSpPr/>
        <p:nvPr/>
      </p:nvGrpSpPr>
      <p:grpSpPr>
        <a:xfrm>
          <a:off x="0" y="0"/>
          <a:ext cx="0" cy="0"/>
          <a:chOff x="0" y="0"/>
          <a:chExt cx="0" cy="0"/>
        </a:xfrm>
      </p:grpSpPr>
      <p:sp>
        <p:nvSpPr>
          <p:cNvPr id="412" name="Shape 412"/>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3" name="Shape 413"/>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14" name="Shape 414"/>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15" name="Shape 415"/>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16" name="Shape 41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19" name="Shape 4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311700" y="1474833"/>
            <a:ext cx="8520600" cy="26181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422" name="Shape 422"/>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23" name="Shape 42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4"/>
        <p:cNvGrpSpPr/>
        <p:nvPr/>
      </p:nvGrpSpPr>
      <p:grpSpPr>
        <a:xfrm>
          <a:off x="0" y="0"/>
          <a:ext cx="0" cy="0"/>
          <a:chOff x="0" y="0"/>
          <a:chExt cx="0" cy="0"/>
        </a:xfrm>
      </p:grpSpPr>
      <p:sp>
        <p:nvSpPr>
          <p:cNvPr id="425" name="Shape 42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426"/>
        <p:cNvGrpSpPr/>
        <p:nvPr/>
      </p:nvGrpSpPr>
      <p:grpSpPr>
        <a:xfrm>
          <a:off x="0" y="0"/>
          <a:ext cx="0" cy="0"/>
          <a:chOff x="0" y="0"/>
          <a:chExt cx="0" cy="0"/>
        </a:xfrm>
      </p:grpSpPr>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ullet points Single column">
  <p:cSld name="Bullet points Single column">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457200" y="274639"/>
            <a:ext cx="8229600" cy="11433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7FA8D6"/>
              </a:buClr>
              <a:buSzPts val="2800"/>
              <a:buFont typeface="Calibri"/>
              <a:buNone/>
              <a:defRPr sz="4400" b="0" i="0" u="none" strike="noStrike" cap="none">
                <a:solidFill>
                  <a:srgbClr val="7FA8D6"/>
                </a:solidFill>
                <a:latin typeface="Calibri"/>
                <a:ea typeface="Calibri"/>
                <a:cs typeface="Calibri"/>
                <a:sym typeface="Calibri"/>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cxnSp>
        <p:nvCxnSpPr>
          <p:cNvPr id="429" name="Shape 429"/>
          <p:cNvCxnSpPr/>
          <p:nvPr/>
        </p:nvCxnSpPr>
        <p:spPr>
          <a:xfrm>
            <a:off x="427608" y="6157514"/>
            <a:ext cx="8043000" cy="0"/>
          </a:xfrm>
          <a:prstGeom prst="straightConnector1">
            <a:avLst/>
          </a:prstGeom>
          <a:noFill/>
          <a:ln w="9525" cap="flat" cmpd="sng">
            <a:solidFill>
              <a:srgbClr val="67686E"/>
            </a:solidFill>
            <a:prstDash val="solid"/>
            <a:round/>
            <a:headEnd type="none" w="sm" len="sm"/>
            <a:tailEnd type="none" w="sm" len="sm"/>
          </a:ln>
        </p:spPr>
      </p:cxnSp>
      <p:cxnSp>
        <p:nvCxnSpPr>
          <p:cNvPr id="430" name="Shape 430"/>
          <p:cNvCxnSpPr/>
          <p:nvPr/>
        </p:nvCxnSpPr>
        <p:spPr>
          <a:xfrm rot="10800000" flipH="1">
            <a:off x="8471368" y="5833514"/>
            <a:ext cx="205800" cy="324000"/>
          </a:xfrm>
          <a:prstGeom prst="straightConnector1">
            <a:avLst/>
          </a:prstGeom>
          <a:noFill/>
          <a:ln w="9525" cap="flat" cmpd="sng">
            <a:solidFill>
              <a:srgbClr val="67686E"/>
            </a:solidFill>
            <a:prstDash val="solid"/>
            <a:round/>
            <a:headEnd type="none" w="sm" len="sm"/>
            <a:tailEnd type="none" w="sm" len="sm"/>
          </a:ln>
        </p:spPr>
      </p:cxnSp>
      <p:sp>
        <p:nvSpPr>
          <p:cNvPr id="431" name="Shape 431"/>
          <p:cNvSpPr txBox="1">
            <a:spLocks noGrp="1"/>
          </p:cNvSpPr>
          <p:nvPr>
            <p:ph type="body" idx="1"/>
          </p:nvPr>
        </p:nvSpPr>
        <p:spPr>
          <a:xfrm>
            <a:off x="427611" y="1861725"/>
            <a:ext cx="5816700" cy="38703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1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2" name="Shape 432"/>
          <p:cNvSpPr txBox="1">
            <a:spLocks noGrp="1"/>
          </p:cNvSpPr>
          <p:nvPr>
            <p:ph type="body" idx="2"/>
          </p:nvPr>
        </p:nvSpPr>
        <p:spPr>
          <a:xfrm>
            <a:off x="427610" y="806318"/>
            <a:ext cx="8287500" cy="895500"/>
          </a:xfrm>
          <a:prstGeom prst="rect">
            <a:avLst/>
          </a:prstGeom>
          <a:noFill/>
          <a:ln>
            <a:noFill/>
          </a:ln>
        </p:spPr>
        <p:txBody>
          <a:bodyPr spcFirstLastPara="1" wrap="square" lIns="91425" tIns="91425" rIns="91425" bIns="91425" anchor="t" anchorCtr="0"/>
          <a:lstStyle>
            <a:lvl1pPr marL="457200" marR="0" lvl="0" indent="-228600" algn="l" rtl="0">
              <a:lnSpc>
                <a:spcPct val="97281"/>
              </a:lnSpc>
              <a:spcBef>
                <a:spcPts val="633"/>
              </a:spcBef>
              <a:spcAft>
                <a:spcPts val="0"/>
              </a:spcAft>
              <a:buClr>
                <a:schemeClr val="dk2"/>
              </a:buClr>
              <a:buSzPts val="1800"/>
              <a:buFont typeface="Arial"/>
              <a:buNone/>
              <a:defRPr sz="3164" b="0" i="0" u="none" strike="noStrike" cap="none">
                <a:solidFill>
                  <a:schemeClr val="dk2"/>
                </a:solidFill>
                <a:latin typeface="Calibri"/>
                <a:ea typeface="Calibri"/>
                <a:cs typeface="Calibri"/>
                <a:sym typeface="Calibri"/>
              </a:defRPr>
            </a:lvl1pPr>
            <a:lvl2pPr marL="914400" marR="0" lvl="1" indent="-228600" algn="l" rtl="0">
              <a:lnSpc>
                <a:spcPct val="97281"/>
              </a:lnSpc>
              <a:spcBef>
                <a:spcPts val="1600"/>
              </a:spcBef>
              <a:spcAft>
                <a:spcPts val="0"/>
              </a:spcAft>
              <a:buClr>
                <a:srgbClr val="006AB0"/>
              </a:buClr>
              <a:buSzPts val="1400"/>
              <a:buFont typeface="Arial"/>
              <a:buNone/>
              <a:defRPr sz="3164" b="0" i="0" u="none" strike="noStrike" cap="none">
                <a:solidFill>
                  <a:srgbClr val="006AB0"/>
                </a:solidFill>
                <a:latin typeface="Calibri"/>
                <a:ea typeface="Calibri"/>
                <a:cs typeface="Calibri"/>
                <a:sym typeface="Calibri"/>
              </a:defRPr>
            </a:lvl2pPr>
            <a:lvl3pPr marL="1371600" marR="0" lvl="2" indent="-228600" algn="l" rtl="0">
              <a:lnSpc>
                <a:spcPct val="97281"/>
              </a:lnSpc>
              <a:spcBef>
                <a:spcPts val="1600"/>
              </a:spcBef>
              <a:spcAft>
                <a:spcPts val="0"/>
              </a:spcAft>
              <a:buClr>
                <a:srgbClr val="006AB0"/>
              </a:buClr>
              <a:buSzPts val="1400"/>
              <a:buFont typeface="Arial"/>
              <a:buNone/>
              <a:defRPr sz="3164" b="0" i="0" u="none" strike="noStrike" cap="none">
                <a:solidFill>
                  <a:srgbClr val="006AB0"/>
                </a:solidFill>
                <a:latin typeface="Calibri"/>
                <a:ea typeface="Calibri"/>
                <a:cs typeface="Calibri"/>
                <a:sym typeface="Calibri"/>
              </a:defRPr>
            </a:lvl3pPr>
            <a:lvl4pPr marL="1828800" marR="0" lvl="3" indent="-228600" algn="l" rtl="0">
              <a:lnSpc>
                <a:spcPct val="97281"/>
              </a:lnSpc>
              <a:spcBef>
                <a:spcPts val="1600"/>
              </a:spcBef>
              <a:spcAft>
                <a:spcPts val="0"/>
              </a:spcAft>
              <a:buClr>
                <a:srgbClr val="006AB0"/>
              </a:buClr>
              <a:buSzPts val="1400"/>
              <a:buFont typeface="Arial"/>
              <a:buNone/>
              <a:defRPr sz="3164" b="0" i="0" u="none" strike="noStrike" cap="none">
                <a:solidFill>
                  <a:srgbClr val="006AB0"/>
                </a:solidFill>
                <a:latin typeface="Calibri"/>
                <a:ea typeface="Calibri"/>
                <a:cs typeface="Calibri"/>
                <a:sym typeface="Calibri"/>
              </a:defRPr>
            </a:lvl4pPr>
            <a:lvl5pPr marL="2286000" marR="0" lvl="4" indent="-228600" algn="l" rtl="0">
              <a:lnSpc>
                <a:spcPct val="97281"/>
              </a:lnSpc>
              <a:spcBef>
                <a:spcPts val="1600"/>
              </a:spcBef>
              <a:spcAft>
                <a:spcPts val="0"/>
              </a:spcAft>
              <a:buClr>
                <a:srgbClr val="006AB0"/>
              </a:buClr>
              <a:buSzPts val="1400"/>
              <a:buFont typeface="Arial"/>
              <a:buNone/>
              <a:defRPr sz="3164" b="0" i="0" u="none" strike="noStrike" cap="none">
                <a:solidFill>
                  <a:srgbClr val="006AB0"/>
                </a:solidFill>
                <a:latin typeface="Calibri"/>
                <a:ea typeface="Calibri"/>
                <a:cs typeface="Calibri"/>
                <a:sym typeface="Calibri"/>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33" name="Shape 433" descr="\\HVNLYSVR02\Creative Active Data\WIP\BMJ\Hxxxx BMJ Brand development project\Hxxxx BMJ Brand Development Concept\BMJ_Guidelines_V1\Links\Backgrounds\BMJ_Logo_Blue.png"/>
          <p:cNvPicPr preferRelativeResize="0"/>
          <p:nvPr/>
        </p:nvPicPr>
        <p:blipFill rotWithShape="1">
          <a:blip r:embed="rId2">
            <a:alphaModFix/>
          </a:blip>
          <a:srcRect/>
          <a:stretch/>
        </p:blipFill>
        <p:spPr>
          <a:xfrm>
            <a:off x="303401" y="6127277"/>
            <a:ext cx="904200" cy="61650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Divider Aqua">
  <p:cSld name="Divider Aqua">
    <p:spTree>
      <p:nvGrpSpPr>
        <p:cNvPr id="1" name="Shape 434"/>
        <p:cNvGrpSpPr/>
        <p:nvPr/>
      </p:nvGrpSpPr>
      <p:grpSpPr>
        <a:xfrm>
          <a:off x="0" y="0"/>
          <a:ext cx="0" cy="0"/>
          <a:chOff x="0" y="0"/>
          <a:chExt cx="0" cy="0"/>
        </a:xfrm>
      </p:grpSpPr>
      <p:sp>
        <p:nvSpPr>
          <p:cNvPr id="435" name="Shape 435"/>
          <p:cNvSpPr/>
          <p:nvPr/>
        </p:nvSpPr>
        <p:spPr>
          <a:xfrm>
            <a:off x="-45233" y="-32992"/>
            <a:ext cx="9234600" cy="69255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6" name="Shape 436"/>
          <p:cNvSpPr txBox="1">
            <a:spLocks noGrp="1"/>
          </p:cNvSpPr>
          <p:nvPr>
            <p:ph type="ctrTitle"/>
          </p:nvPr>
        </p:nvSpPr>
        <p:spPr>
          <a:xfrm>
            <a:off x="427607" y="457873"/>
            <a:ext cx="8287500" cy="5025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lt1"/>
              </a:buClr>
              <a:buSzPts val="2800"/>
              <a:buFont typeface="Arial"/>
              <a:buNone/>
              <a:defRPr sz="4800" b="0" i="0" u="none" strike="noStrike" cap="none">
                <a:solidFill>
                  <a:schemeClr val="lt1"/>
                </a:solidFill>
                <a:latin typeface="Arial"/>
                <a:ea typeface="Arial"/>
                <a:cs typeface="Arial"/>
                <a:sym typeface="Arial"/>
              </a:defRPr>
            </a:lvl1pPr>
            <a:lvl2pPr marL="0" marR="0" lvl="1" indent="0" algn="l" rtl="0">
              <a:spcBef>
                <a:spcPts val="0"/>
              </a:spcBef>
              <a:spcAft>
                <a:spcPts val="0"/>
              </a:spcAft>
              <a:buSzPts val="2800"/>
              <a:buNone/>
              <a:defRPr/>
            </a:lvl2pPr>
            <a:lvl3pPr marL="0" marR="0" lvl="2" indent="0" algn="l" rtl="0">
              <a:spcBef>
                <a:spcPts val="0"/>
              </a:spcBef>
              <a:spcAft>
                <a:spcPts val="0"/>
              </a:spcAft>
              <a:buSzPts val="2800"/>
              <a:buNone/>
              <a:defRPr/>
            </a:lvl3pPr>
            <a:lvl4pPr marL="0" marR="0" lvl="3" indent="0" algn="l" rtl="0">
              <a:spcBef>
                <a:spcPts val="0"/>
              </a:spcBef>
              <a:spcAft>
                <a:spcPts val="0"/>
              </a:spcAft>
              <a:buSzPts val="2800"/>
              <a:buNone/>
              <a:defRPr/>
            </a:lvl4pPr>
            <a:lvl5pPr marL="0" marR="0" lvl="4" indent="0" algn="l" rtl="0">
              <a:spcBef>
                <a:spcPts val="0"/>
              </a:spcBef>
              <a:spcAft>
                <a:spcPts val="0"/>
              </a:spcAft>
              <a:buSzPts val="2800"/>
              <a:buNone/>
              <a:defRPr/>
            </a:lvl5pPr>
            <a:lvl6pPr marL="0" marR="0" lvl="5" indent="0" algn="l" rtl="0">
              <a:spcBef>
                <a:spcPts val="0"/>
              </a:spcBef>
              <a:spcAft>
                <a:spcPts val="0"/>
              </a:spcAft>
              <a:buSzPts val="2800"/>
              <a:buNone/>
              <a:defRPr/>
            </a:lvl6pPr>
            <a:lvl7pPr marL="0" marR="0" lvl="6" indent="0" algn="l" rtl="0">
              <a:spcBef>
                <a:spcPts val="0"/>
              </a:spcBef>
              <a:spcAft>
                <a:spcPts val="0"/>
              </a:spcAft>
              <a:buSzPts val="2800"/>
              <a:buNone/>
              <a:defRPr/>
            </a:lvl7pPr>
            <a:lvl8pPr marL="0" marR="0" lvl="7" indent="0" algn="l" rtl="0">
              <a:spcBef>
                <a:spcPts val="0"/>
              </a:spcBef>
              <a:spcAft>
                <a:spcPts val="0"/>
              </a:spcAft>
              <a:buSzPts val="2800"/>
              <a:buNone/>
              <a:defRPr/>
            </a:lvl8pPr>
            <a:lvl9pPr marL="0" marR="0" lvl="8" indent="0" algn="l" rtl="0">
              <a:spcBef>
                <a:spcPts val="0"/>
              </a:spcBef>
              <a:spcAft>
                <a:spcPts val="0"/>
              </a:spcAft>
              <a:buSzPts val="2800"/>
              <a:buNone/>
              <a:defRPr/>
            </a:lvl9pPr>
          </a:lstStyle>
          <a:p>
            <a:endParaRPr/>
          </a:p>
        </p:txBody>
      </p:sp>
      <p:sp>
        <p:nvSpPr>
          <p:cNvPr id="437" name="Shape 437"/>
          <p:cNvSpPr txBox="1">
            <a:spLocks noGrp="1"/>
          </p:cNvSpPr>
          <p:nvPr>
            <p:ph type="subTitle" idx="1"/>
          </p:nvPr>
        </p:nvSpPr>
        <p:spPr>
          <a:xfrm>
            <a:off x="427607" y="1057559"/>
            <a:ext cx="8287500" cy="8505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AEDBDA"/>
              </a:buClr>
              <a:buSzPts val="1800"/>
              <a:buFont typeface="Arial"/>
              <a:buNone/>
              <a:defRPr sz="2800" b="0" i="0" u="none" strike="noStrike" cap="none">
                <a:solidFill>
                  <a:srgbClr val="AEDBDA"/>
                </a:solidFill>
                <a:latin typeface="Arial"/>
                <a:ea typeface="Arial"/>
                <a:cs typeface="Arial"/>
                <a:sym typeface="Arial"/>
              </a:defRPr>
            </a:lvl1pPr>
            <a:lvl2pPr marL="521528" marR="0" lvl="1" indent="-828" algn="ctr" rtl="0">
              <a:lnSpc>
                <a:spcPct val="100000"/>
              </a:lnSpc>
              <a:spcBef>
                <a:spcPts val="0"/>
              </a:spcBef>
              <a:spcAft>
                <a:spcPts val="0"/>
              </a:spcAft>
              <a:buClr>
                <a:srgbClr val="BEBFC0"/>
              </a:buClr>
              <a:buSzPts val="1400"/>
              <a:buFont typeface="Arial"/>
              <a:buNone/>
              <a:defRPr sz="2800" b="0" i="0" u="none" strike="noStrike" cap="none">
                <a:solidFill>
                  <a:srgbClr val="BEBFC0"/>
                </a:solidFill>
                <a:latin typeface="Arial"/>
                <a:ea typeface="Arial"/>
                <a:cs typeface="Arial"/>
                <a:sym typeface="Arial"/>
              </a:defRPr>
            </a:lvl2pPr>
            <a:lvl3pPr marL="1043056" marR="0" lvl="2" indent="-1656" algn="ctr" rtl="0">
              <a:lnSpc>
                <a:spcPct val="100000"/>
              </a:lnSpc>
              <a:spcBef>
                <a:spcPts val="1600"/>
              </a:spcBef>
              <a:spcAft>
                <a:spcPts val="0"/>
              </a:spcAft>
              <a:buClr>
                <a:srgbClr val="BEBFC0"/>
              </a:buClr>
              <a:buSzPts val="1400"/>
              <a:buFont typeface="Arial"/>
              <a:buNone/>
              <a:defRPr sz="2800" b="0" i="0" u="none" strike="noStrike" cap="none">
                <a:solidFill>
                  <a:srgbClr val="BEBFC0"/>
                </a:solidFill>
                <a:latin typeface="Arial"/>
                <a:ea typeface="Arial"/>
                <a:cs typeface="Arial"/>
                <a:sym typeface="Arial"/>
              </a:defRPr>
            </a:lvl3pPr>
            <a:lvl4pPr marL="1564584" marR="0" lvl="3" indent="-2484" algn="ctr" rtl="0">
              <a:lnSpc>
                <a:spcPct val="100000"/>
              </a:lnSpc>
              <a:spcBef>
                <a:spcPts val="1600"/>
              </a:spcBef>
              <a:spcAft>
                <a:spcPts val="0"/>
              </a:spcAft>
              <a:buClr>
                <a:srgbClr val="BEBFC0"/>
              </a:buClr>
              <a:buSzPts val="1400"/>
              <a:buFont typeface="Arial"/>
              <a:buNone/>
              <a:defRPr sz="2800" b="0" i="0" u="none" strike="noStrike" cap="none">
                <a:solidFill>
                  <a:srgbClr val="BEBFC0"/>
                </a:solidFill>
                <a:latin typeface="Arial"/>
                <a:ea typeface="Arial"/>
                <a:cs typeface="Arial"/>
                <a:sym typeface="Arial"/>
              </a:defRPr>
            </a:lvl4pPr>
            <a:lvl5pPr marL="2086112" marR="0" lvl="4" indent="-3312" algn="ctr" rtl="0">
              <a:lnSpc>
                <a:spcPct val="100000"/>
              </a:lnSpc>
              <a:spcBef>
                <a:spcPts val="1600"/>
              </a:spcBef>
              <a:spcAft>
                <a:spcPts val="0"/>
              </a:spcAft>
              <a:buClr>
                <a:srgbClr val="BEBFC0"/>
              </a:buClr>
              <a:buSzPts val="1400"/>
              <a:buFont typeface="Arial"/>
              <a:buNone/>
              <a:defRPr sz="2800" b="0" i="0" u="none" strike="noStrike" cap="none">
                <a:solidFill>
                  <a:srgbClr val="BEBFC0"/>
                </a:solidFill>
                <a:latin typeface="Arial"/>
                <a:ea typeface="Arial"/>
                <a:cs typeface="Arial"/>
                <a:sym typeface="Arial"/>
              </a:defRPr>
            </a:lvl5pPr>
            <a:lvl6pPr marL="2607640" marR="0" lvl="5" indent="-4140" algn="ctr" rtl="0">
              <a:spcBef>
                <a:spcPts val="1600"/>
              </a:spcBef>
              <a:spcAft>
                <a:spcPts val="0"/>
              </a:spcAft>
              <a:buClr>
                <a:srgbClr val="BEBFC0"/>
              </a:buClr>
              <a:buSzPts val="1400"/>
              <a:buFont typeface="Arial"/>
              <a:buNone/>
              <a:defRPr sz="2300" b="0" i="0" u="none" strike="noStrike" cap="none">
                <a:solidFill>
                  <a:srgbClr val="BEBFC0"/>
                </a:solidFill>
                <a:latin typeface="Arial"/>
                <a:ea typeface="Arial"/>
                <a:cs typeface="Arial"/>
                <a:sym typeface="Arial"/>
              </a:defRPr>
            </a:lvl6pPr>
            <a:lvl7pPr marL="3129168" marR="0" lvl="6" indent="-4968" algn="ctr" rtl="0">
              <a:spcBef>
                <a:spcPts val="1600"/>
              </a:spcBef>
              <a:spcAft>
                <a:spcPts val="0"/>
              </a:spcAft>
              <a:buClr>
                <a:srgbClr val="BEBFC0"/>
              </a:buClr>
              <a:buSzPts val="1400"/>
              <a:buFont typeface="Arial"/>
              <a:buNone/>
              <a:defRPr sz="2300" b="0" i="0" u="none" strike="noStrike" cap="none">
                <a:solidFill>
                  <a:srgbClr val="BEBFC0"/>
                </a:solidFill>
                <a:latin typeface="Arial"/>
                <a:ea typeface="Arial"/>
                <a:cs typeface="Arial"/>
                <a:sym typeface="Arial"/>
              </a:defRPr>
            </a:lvl7pPr>
            <a:lvl8pPr marL="3650696" marR="0" lvl="7" indent="-5796" algn="ctr" rtl="0">
              <a:spcBef>
                <a:spcPts val="1600"/>
              </a:spcBef>
              <a:spcAft>
                <a:spcPts val="0"/>
              </a:spcAft>
              <a:buClr>
                <a:srgbClr val="BEBFC0"/>
              </a:buClr>
              <a:buSzPts val="1400"/>
              <a:buFont typeface="Arial"/>
              <a:buNone/>
              <a:defRPr sz="2300" b="0" i="0" u="none" strike="noStrike" cap="none">
                <a:solidFill>
                  <a:srgbClr val="BEBFC0"/>
                </a:solidFill>
                <a:latin typeface="Arial"/>
                <a:ea typeface="Arial"/>
                <a:cs typeface="Arial"/>
                <a:sym typeface="Arial"/>
              </a:defRPr>
            </a:lvl8pPr>
            <a:lvl9pPr marL="4172224" marR="0" lvl="8" indent="-6624" algn="ctr" rtl="0">
              <a:spcBef>
                <a:spcPts val="1600"/>
              </a:spcBef>
              <a:spcAft>
                <a:spcPts val="1600"/>
              </a:spcAft>
              <a:buClr>
                <a:srgbClr val="BEBFC0"/>
              </a:buClr>
              <a:buSzPts val="1400"/>
              <a:buFont typeface="Arial"/>
              <a:buNone/>
              <a:defRPr sz="2300" b="0" i="0" u="none" strike="noStrike" cap="none">
                <a:solidFill>
                  <a:srgbClr val="BEBFC0"/>
                </a:solidFill>
                <a:latin typeface="Arial"/>
                <a:ea typeface="Arial"/>
                <a:cs typeface="Arial"/>
                <a:sym typeface="Arial"/>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ullet points Single column">
  <p:cSld name="Bullet points Single column">
    <p:spTree>
      <p:nvGrpSpPr>
        <p:cNvPr id="1" name="Shape 441"/>
        <p:cNvGrpSpPr/>
        <p:nvPr/>
      </p:nvGrpSpPr>
      <p:grpSpPr>
        <a:xfrm>
          <a:off x="0" y="0"/>
          <a:ext cx="0" cy="0"/>
          <a:chOff x="0" y="0"/>
          <a:chExt cx="0" cy="0"/>
        </a:xfrm>
      </p:grpSpPr>
      <p:sp>
        <p:nvSpPr>
          <p:cNvPr id="442" name="Shape 442"/>
          <p:cNvSpPr txBox="1">
            <a:spLocks noGrp="1"/>
          </p:cNvSpPr>
          <p:nvPr>
            <p:ph type="title"/>
          </p:nvPr>
        </p:nvSpPr>
        <p:spPr>
          <a:xfrm>
            <a:off x="427606" y="457873"/>
            <a:ext cx="8287500" cy="267600"/>
          </a:xfrm>
          <a:prstGeom prst="rect">
            <a:avLst/>
          </a:prstGeom>
          <a:noFill/>
          <a:ln>
            <a:noFill/>
          </a:ln>
        </p:spPr>
        <p:txBody>
          <a:bodyPr spcFirstLastPara="1" wrap="square" lIns="79750" tIns="79750" rIns="79750" bIns="79750" anchor="t" anchorCtr="0"/>
          <a:lstStyle>
            <a:lvl1pPr lvl="0" rtl="0">
              <a:spcBef>
                <a:spcPts val="0"/>
              </a:spcBef>
              <a:spcAft>
                <a:spcPts val="0"/>
              </a:spcAft>
              <a:buSzPts val="1200"/>
              <a:buNone/>
              <a:defRPr>
                <a:solidFill>
                  <a:srgbClr val="7FA8D6"/>
                </a:solidFill>
              </a:defRPr>
            </a:lvl1pPr>
            <a:lvl2pPr lvl="1" rtl="0">
              <a:spcBef>
                <a:spcPts val="0"/>
              </a:spcBef>
              <a:spcAft>
                <a:spcPts val="0"/>
              </a:spcAft>
              <a:buSzPts val="1200"/>
              <a:buChar char="○"/>
              <a:defRPr/>
            </a:lvl2pPr>
            <a:lvl3pPr lvl="2" rtl="0">
              <a:spcBef>
                <a:spcPts val="0"/>
              </a:spcBef>
              <a:spcAft>
                <a:spcPts val="0"/>
              </a:spcAft>
              <a:buSzPts val="1200"/>
              <a:buChar char="■"/>
              <a:defRPr/>
            </a:lvl3pPr>
            <a:lvl4pPr lvl="3" rtl="0">
              <a:spcBef>
                <a:spcPts val="0"/>
              </a:spcBef>
              <a:spcAft>
                <a:spcPts val="0"/>
              </a:spcAft>
              <a:buSzPts val="1200"/>
              <a:buChar char="●"/>
              <a:defRPr/>
            </a:lvl4pPr>
            <a:lvl5pPr lvl="4" rtl="0">
              <a:spcBef>
                <a:spcPts val="0"/>
              </a:spcBef>
              <a:spcAft>
                <a:spcPts val="0"/>
              </a:spcAft>
              <a:buSzPts val="1200"/>
              <a:buChar char="○"/>
              <a:defRPr/>
            </a:lvl5pPr>
            <a:lvl6pPr lvl="5" rtl="0">
              <a:spcBef>
                <a:spcPts val="0"/>
              </a:spcBef>
              <a:spcAft>
                <a:spcPts val="0"/>
              </a:spcAft>
              <a:buSzPts val="1200"/>
              <a:buChar char="■"/>
              <a:defRPr/>
            </a:lvl6pPr>
            <a:lvl7pPr lvl="6" rtl="0">
              <a:spcBef>
                <a:spcPts val="0"/>
              </a:spcBef>
              <a:spcAft>
                <a:spcPts val="0"/>
              </a:spcAft>
              <a:buSzPts val="1200"/>
              <a:buChar char="●"/>
              <a:defRPr/>
            </a:lvl7pPr>
            <a:lvl8pPr lvl="7" rtl="0">
              <a:spcBef>
                <a:spcPts val="0"/>
              </a:spcBef>
              <a:spcAft>
                <a:spcPts val="0"/>
              </a:spcAft>
              <a:buSzPts val="1200"/>
              <a:buChar char="○"/>
              <a:defRPr/>
            </a:lvl8pPr>
            <a:lvl9pPr lvl="8" rtl="0">
              <a:spcBef>
                <a:spcPts val="0"/>
              </a:spcBef>
              <a:spcAft>
                <a:spcPts val="0"/>
              </a:spcAft>
              <a:buSzPts val="1200"/>
              <a:buChar char="■"/>
              <a:defRPr/>
            </a:lvl9pPr>
          </a:lstStyle>
          <a:p>
            <a:endParaRPr/>
          </a:p>
        </p:txBody>
      </p:sp>
      <p:cxnSp>
        <p:nvCxnSpPr>
          <p:cNvPr id="443" name="Shape 443"/>
          <p:cNvCxnSpPr/>
          <p:nvPr/>
        </p:nvCxnSpPr>
        <p:spPr>
          <a:xfrm>
            <a:off x="427607" y="6157525"/>
            <a:ext cx="8043000" cy="0"/>
          </a:xfrm>
          <a:prstGeom prst="straightConnector1">
            <a:avLst/>
          </a:prstGeom>
          <a:noFill/>
          <a:ln w="9525" cap="flat" cmpd="sng">
            <a:solidFill>
              <a:srgbClr val="67686E"/>
            </a:solidFill>
            <a:prstDash val="solid"/>
            <a:round/>
            <a:headEnd type="none" w="sm" len="sm"/>
            <a:tailEnd type="none" w="sm" len="sm"/>
          </a:ln>
        </p:spPr>
      </p:cxnSp>
      <p:cxnSp>
        <p:nvCxnSpPr>
          <p:cNvPr id="444" name="Shape 444"/>
          <p:cNvCxnSpPr/>
          <p:nvPr/>
        </p:nvCxnSpPr>
        <p:spPr>
          <a:xfrm rot="10800000" flipH="1">
            <a:off x="8471368" y="5833525"/>
            <a:ext cx="205800" cy="324000"/>
          </a:xfrm>
          <a:prstGeom prst="straightConnector1">
            <a:avLst/>
          </a:prstGeom>
          <a:noFill/>
          <a:ln w="9525" cap="flat" cmpd="sng">
            <a:solidFill>
              <a:srgbClr val="67686E"/>
            </a:solidFill>
            <a:prstDash val="solid"/>
            <a:round/>
            <a:headEnd type="none" w="sm" len="sm"/>
            <a:tailEnd type="none" w="sm" len="sm"/>
          </a:ln>
        </p:spPr>
      </p:cxnSp>
      <p:sp>
        <p:nvSpPr>
          <p:cNvPr id="445" name="Shape 445"/>
          <p:cNvSpPr txBox="1">
            <a:spLocks noGrp="1"/>
          </p:cNvSpPr>
          <p:nvPr>
            <p:ph type="body" idx="1"/>
          </p:nvPr>
        </p:nvSpPr>
        <p:spPr>
          <a:xfrm>
            <a:off x="427607" y="1861728"/>
            <a:ext cx="5817000" cy="3870300"/>
          </a:xfrm>
          <a:prstGeom prst="rect">
            <a:avLst/>
          </a:prstGeom>
          <a:noFill/>
          <a:ln>
            <a:noFill/>
          </a:ln>
        </p:spPr>
        <p:txBody>
          <a:bodyPr spcFirstLastPara="1" wrap="square" lIns="79750" tIns="79750" rIns="79750" bIns="79750" anchor="t" anchorCtr="0"/>
          <a:lstStyle>
            <a:lvl1pPr marL="457200" lvl="0" indent="-304800" algn="l" rtl="0">
              <a:lnSpc>
                <a:spcPct val="116666"/>
              </a:lnSpc>
              <a:spcBef>
                <a:spcPts val="0"/>
              </a:spcBef>
              <a:spcAft>
                <a:spcPts val="0"/>
              </a:spcAft>
              <a:buClr>
                <a:schemeClr val="dk2"/>
              </a:buClr>
              <a:buSzPts val="1200"/>
              <a:buFont typeface="Arial"/>
              <a:buChar char="●"/>
              <a:defRPr sz="2100">
                <a:solidFill>
                  <a:schemeClr val="dk1"/>
                </a:solidFill>
                <a:latin typeface="Arial"/>
                <a:ea typeface="Arial"/>
                <a:cs typeface="Arial"/>
                <a:sym typeface="Arial"/>
              </a:defRPr>
            </a:lvl1pPr>
            <a:lvl2pPr marL="914400" lvl="1" indent="-304800" algn="l" rtl="0">
              <a:lnSpc>
                <a:spcPct val="116666"/>
              </a:lnSpc>
              <a:spcBef>
                <a:spcPts val="0"/>
              </a:spcBef>
              <a:spcAft>
                <a:spcPts val="0"/>
              </a:spcAft>
              <a:buClr>
                <a:schemeClr val="dk2"/>
              </a:buClr>
              <a:buSzPts val="1200"/>
              <a:buFont typeface="Arial"/>
              <a:buChar char="●"/>
              <a:defRPr sz="2100">
                <a:solidFill>
                  <a:schemeClr val="dk1"/>
                </a:solidFill>
                <a:latin typeface="Arial"/>
                <a:ea typeface="Arial"/>
                <a:cs typeface="Arial"/>
                <a:sym typeface="Arial"/>
              </a:defRPr>
            </a:lvl2pPr>
            <a:lvl3pPr marL="1371600" lvl="2" indent="-304800" algn="l" rtl="0">
              <a:lnSpc>
                <a:spcPct val="116666"/>
              </a:lnSpc>
              <a:spcBef>
                <a:spcPts val="0"/>
              </a:spcBef>
              <a:spcAft>
                <a:spcPts val="0"/>
              </a:spcAft>
              <a:buClr>
                <a:schemeClr val="dk2"/>
              </a:buClr>
              <a:buSzPts val="1200"/>
              <a:buFont typeface="Arial"/>
              <a:buChar char="●"/>
              <a:defRPr sz="2100">
                <a:solidFill>
                  <a:schemeClr val="dk1"/>
                </a:solidFill>
                <a:latin typeface="Arial"/>
                <a:ea typeface="Arial"/>
                <a:cs typeface="Arial"/>
                <a:sym typeface="Arial"/>
              </a:defRPr>
            </a:lvl3pPr>
            <a:lvl4pPr marL="1828800" lvl="3" indent="-304800" algn="l" rtl="0">
              <a:lnSpc>
                <a:spcPct val="116666"/>
              </a:lnSpc>
              <a:spcBef>
                <a:spcPts val="0"/>
              </a:spcBef>
              <a:spcAft>
                <a:spcPts val="0"/>
              </a:spcAft>
              <a:buClr>
                <a:schemeClr val="dk2"/>
              </a:buClr>
              <a:buSzPts val="1200"/>
              <a:buFont typeface="Arial"/>
              <a:buChar char="●"/>
              <a:defRPr sz="2100">
                <a:solidFill>
                  <a:schemeClr val="dk1"/>
                </a:solidFill>
                <a:latin typeface="Arial"/>
                <a:ea typeface="Arial"/>
                <a:cs typeface="Arial"/>
                <a:sym typeface="Arial"/>
              </a:defRPr>
            </a:lvl4pPr>
            <a:lvl5pPr marL="2286000" lvl="4" indent="-304800" algn="l" rtl="0">
              <a:lnSpc>
                <a:spcPct val="116666"/>
              </a:lnSpc>
              <a:spcBef>
                <a:spcPts val="0"/>
              </a:spcBef>
              <a:spcAft>
                <a:spcPts val="0"/>
              </a:spcAft>
              <a:buClr>
                <a:schemeClr val="dk2"/>
              </a:buClr>
              <a:buSzPts val="1200"/>
              <a:buFont typeface="Arial"/>
              <a:buChar char="●"/>
              <a:defRPr sz="2100">
                <a:solidFill>
                  <a:schemeClr val="dk1"/>
                </a:solidFill>
                <a:latin typeface="Arial"/>
                <a:ea typeface="Arial"/>
                <a:cs typeface="Arial"/>
                <a:sym typeface="Arial"/>
              </a:defRPr>
            </a:lvl5pPr>
            <a:lvl6pPr marL="2743200" lvl="5" indent="-304800" algn="l" rtl="0">
              <a:spcBef>
                <a:spcPts val="0"/>
              </a:spcBef>
              <a:spcAft>
                <a:spcPts val="0"/>
              </a:spcAft>
              <a:buClr>
                <a:schemeClr val="dk1"/>
              </a:buClr>
              <a:buSzPts val="1200"/>
              <a:buFont typeface="Arial"/>
              <a:buChar char="●"/>
              <a:defRPr sz="2000">
                <a:solidFill>
                  <a:schemeClr val="dk1"/>
                </a:solidFill>
                <a:latin typeface="Arial"/>
                <a:ea typeface="Arial"/>
                <a:cs typeface="Arial"/>
                <a:sym typeface="Arial"/>
              </a:defRPr>
            </a:lvl6pPr>
            <a:lvl7pPr marL="3200400" lvl="6" indent="-304800" algn="l" rtl="0">
              <a:spcBef>
                <a:spcPts val="0"/>
              </a:spcBef>
              <a:spcAft>
                <a:spcPts val="0"/>
              </a:spcAft>
              <a:buClr>
                <a:schemeClr val="dk1"/>
              </a:buClr>
              <a:buSzPts val="1200"/>
              <a:buFont typeface="Arial"/>
              <a:buChar char="●"/>
              <a:defRPr sz="2000">
                <a:solidFill>
                  <a:schemeClr val="dk1"/>
                </a:solidFill>
                <a:latin typeface="Arial"/>
                <a:ea typeface="Arial"/>
                <a:cs typeface="Arial"/>
                <a:sym typeface="Arial"/>
              </a:defRPr>
            </a:lvl7pPr>
            <a:lvl8pPr marL="3657600" lvl="7" indent="-304800" algn="l" rtl="0">
              <a:spcBef>
                <a:spcPts val="0"/>
              </a:spcBef>
              <a:spcAft>
                <a:spcPts val="0"/>
              </a:spcAft>
              <a:buClr>
                <a:schemeClr val="dk1"/>
              </a:buClr>
              <a:buSzPts val="1200"/>
              <a:buFont typeface="Arial"/>
              <a:buChar char="●"/>
              <a:defRPr sz="2000">
                <a:solidFill>
                  <a:schemeClr val="dk1"/>
                </a:solidFill>
                <a:latin typeface="Arial"/>
                <a:ea typeface="Arial"/>
                <a:cs typeface="Arial"/>
                <a:sym typeface="Arial"/>
              </a:defRPr>
            </a:lvl8pPr>
            <a:lvl9pPr marL="4114800" lvl="8" indent="-304800" algn="l" rtl="0">
              <a:spcBef>
                <a:spcPts val="0"/>
              </a:spcBef>
              <a:spcAft>
                <a:spcPts val="0"/>
              </a:spcAft>
              <a:buClr>
                <a:schemeClr val="dk1"/>
              </a:buClr>
              <a:buSzPts val="1200"/>
              <a:buFont typeface="Arial"/>
              <a:buChar char="●"/>
              <a:defRPr sz="2000">
                <a:solidFill>
                  <a:schemeClr val="dk1"/>
                </a:solidFill>
                <a:latin typeface="Arial"/>
                <a:ea typeface="Arial"/>
                <a:cs typeface="Arial"/>
                <a:sym typeface="Arial"/>
              </a:defRPr>
            </a:lvl9pPr>
          </a:lstStyle>
          <a:p>
            <a:endParaRPr/>
          </a:p>
        </p:txBody>
      </p:sp>
      <p:sp>
        <p:nvSpPr>
          <p:cNvPr id="446" name="Shape 446"/>
          <p:cNvSpPr txBox="1">
            <a:spLocks noGrp="1"/>
          </p:cNvSpPr>
          <p:nvPr>
            <p:ph type="body" idx="2"/>
          </p:nvPr>
        </p:nvSpPr>
        <p:spPr>
          <a:xfrm>
            <a:off x="427607" y="806316"/>
            <a:ext cx="8287500" cy="895500"/>
          </a:xfrm>
          <a:prstGeom prst="rect">
            <a:avLst/>
          </a:prstGeom>
          <a:noFill/>
          <a:ln>
            <a:noFill/>
          </a:ln>
        </p:spPr>
        <p:txBody>
          <a:bodyPr spcFirstLastPara="1" wrap="square" lIns="79750" tIns="79750" rIns="79750" bIns="79750" anchor="t" anchorCtr="0"/>
          <a:lstStyle>
            <a:lvl1pPr marL="457200" lvl="0" indent="-228600" rtl="0">
              <a:lnSpc>
                <a:spcPct val="100000"/>
              </a:lnSpc>
              <a:spcBef>
                <a:spcPts val="0"/>
              </a:spcBef>
              <a:spcAft>
                <a:spcPts val="0"/>
              </a:spcAft>
              <a:buClr>
                <a:schemeClr val="dk2"/>
              </a:buClr>
              <a:buSzPts val="1200"/>
              <a:buFont typeface="Arial"/>
              <a:buNone/>
              <a:defRPr sz="3100">
                <a:solidFill>
                  <a:schemeClr val="dk2"/>
                </a:solidFill>
              </a:defRPr>
            </a:lvl1pPr>
            <a:lvl2pPr marL="914400" lvl="1" indent="-228600" rtl="0">
              <a:lnSpc>
                <a:spcPct val="100000"/>
              </a:lnSpc>
              <a:spcBef>
                <a:spcPts val="0"/>
              </a:spcBef>
              <a:spcAft>
                <a:spcPts val="0"/>
              </a:spcAft>
              <a:buClr>
                <a:srgbClr val="006AB0"/>
              </a:buClr>
              <a:buSzPts val="1200"/>
              <a:buFont typeface="Arial"/>
              <a:buNone/>
              <a:defRPr sz="3100">
                <a:solidFill>
                  <a:srgbClr val="006AB0"/>
                </a:solidFill>
              </a:defRPr>
            </a:lvl2pPr>
            <a:lvl3pPr marL="1371600" lvl="2" indent="-228600" rtl="0">
              <a:lnSpc>
                <a:spcPct val="100000"/>
              </a:lnSpc>
              <a:spcBef>
                <a:spcPts val="0"/>
              </a:spcBef>
              <a:spcAft>
                <a:spcPts val="0"/>
              </a:spcAft>
              <a:buClr>
                <a:srgbClr val="006AB0"/>
              </a:buClr>
              <a:buSzPts val="1200"/>
              <a:buFont typeface="Arial"/>
              <a:buNone/>
              <a:defRPr sz="3100">
                <a:solidFill>
                  <a:srgbClr val="006AB0"/>
                </a:solidFill>
              </a:defRPr>
            </a:lvl3pPr>
            <a:lvl4pPr marL="1828800" lvl="3" indent="-228600" rtl="0">
              <a:lnSpc>
                <a:spcPct val="100000"/>
              </a:lnSpc>
              <a:spcBef>
                <a:spcPts val="0"/>
              </a:spcBef>
              <a:spcAft>
                <a:spcPts val="0"/>
              </a:spcAft>
              <a:buClr>
                <a:srgbClr val="006AB0"/>
              </a:buClr>
              <a:buSzPts val="1200"/>
              <a:buFont typeface="Arial"/>
              <a:buNone/>
              <a:defRPr sz="3100">
                <a:solidFill>
                  <a:srgbClr val="006AB0"/>
                </a:solidFill>
              </a:defRPr>
            </a:lvl4pPr>
            <a:lvl5pPr marL="2286000" lvl="4" indent="-228600" rtl="0">
              <a:lnSpc>
                <a:spcPct val="100000"/>
              </a:lnSpc>
              <a:spcBef>
                <a:spcPts val="0"/>
              </a:spcBef>
              <a:spcAft>
                <a:spcPts val="0"/>
              </a:spcAft>
              <a:buClr>
                <a:srgbClr val="006AB0"/>
              </a:buClr>
              <a:buSzPts val="1200"/>
              <a:buFont typeface="Arial"/>
              <a:buNone/>
              <a:defRPr sz="3100">
                <a:solidFill>
                  <a:srgbClr val="006AB0"/>
                </a:solidFill>
              </a:defRPr>
            </a:lvl5pPr>
            <a:lvl6pPr marL="2743200" lvl="5" indent="-304800" rtl="0">
              <a:spcBef>
                <a:spcPts val="0"/>
              </a:spcBef>
              <a:spcAft>
                <a:spcPts val="0"/>
              </a:spcAft>
              <a:buSzPts val="1200"/>
              <a:buChar char="●"/>
              <a:defRPr/>
            </a:lvl6pPr>
            <a:lvl7pPr marL="3200400" lvl="6" indent="-304800" rtl="0">
              <a:spcBef>
                <a:spcPts val="0"/>
              </a:spcBef>
              <a:spcAft>
                <a:spcPts val="0"/>
              </a:spcAft>
              <a:buSzPts val="1200"/>
              <a:buChar char="●"/>
              <a:defRPr/>
            </a:lvl7pPr>
            <a:lvl8pPr marL="3657600" lvl="7" indent="-304800" rtl="0">
              <a:spcBef>
                <a:spcPts val="0"/>
              </a:spcBef>
              <a:spcAft>
                <a:spcPts val="0"/>
              </a:spcAft>
              <a:buSzPts val="1200"/>
              <a:buChar char="●"/>
              <a:defRPr/>
            </a:lvl8pPr>
            <a:lvl9pPr marL="4114800" lvl="8" indent="-304800" rtl="0">
              <a:spcBef>
                <a:spcPts val="0"/>
              </a:spcBef>
              <a:spcAft>
                <a:spcPts val="0"/>
              </a:spcAft>
              <a:buSzPts val="1200"/>
              <a:buChar char="●"/>
              <a:defRPr/>
            </a:lvl9pPr>
          </a:lstStyle>
          <a:p>
            <a:endParaRPr/>
          </a:p>
        </p:txBody>
      </p:sp>
      <p:pic>
        <p:nvPicPr>
          <p:cNvPr id="447" name="Shape 447"/>
          <p:cNvPicPr preferRelativeResize="0"/>
          <p:nvPr/>
        </p:nvPicPr>
        <p:blipFill>
          <a:blip r:embed="rId2">
            <a:alphaModFix/>
          </a:blip>
          <a:stretch>
            <a:fillRect/>
          </a:stretch>
        </p:blipFill>
        <p:spPr>
          <a:xfrm>
            <a:off x="303397" y="6127288"/>
            <a:ext cx="904083" cy="5810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Shape 41"/>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lvl="1" algn="ctr">
              <a:spcBef>
                <a:spcPts val="0"/>
              </a:spcBef>
              <a:spcAft>
                <a:spcPts val="0"/>
              </a:spcAft>
              <a:buClr>
                <a:schemeClr val="dk1"/>
              </a:buClr>
              <a:buSzPts val="4200"/>
              <a:buFont typeface="Arial"/>
              <a:buNone/>
              <a:defRPr sz="4200">
                <a:solidFill>
                  <a:schemeClr val="dk1"/>
                </a:solidFill>
              </a:defRPr>
            </a:lvl2pPr>
            <a:lvl3pPr lvl="2" algn="ctr">
              <a:spcBef>
                <a:spcPts val="0"/>
              </a:spcBef>
              <a:spcAft>
                <a:spcPts val="0"/>
              </a:spcAft>
              <a:buClr>
                <a:schemeClr val="dk1"/>
              </a:buClr>
              <a:buSzPts val="4200"/>
              <a:buFont typeface="Arial"/>
              <a:buNone/>
              <a:defRPr sz="4200">
                <a:solidFill>
                  <a:schemeClr val="dk1"/>
                </a:solidFill>
              </a:defRPr>
            </a:lvl3pPr>
            <a:lvl4pPr lvl="3" algn="ctr">
              <a:spcBef>
                <a:spcPts val="0"/>
              </a:spcBef>
              <a:spcAft>
                <a:spcPts val="0"/>
              </a:spcAft>
              <a:buClr>
                <a:schemeClr val="dk1"/>
              </a:buClr>
              <a:buSzPts val="4200"/>
              <a:buFont typeface="Arial"/>
              <a:buNone/>
              <a:defRPr sz="4200">
                <a:solidFill>
                  <a:schemeClr val="dk1"/>
                </a:solidFill>
              </a:defRPr>
            </a:lvl4pPr>
            <a:lvl5pPr lvl="4" algn="ctr">
              <a:spcBef>
                <a:spcPts val="0"/>
              </a:spcBef>
              <a:spcAft>
                <a:spcPts val="0"/>
              </a:spcAft>
              <a:buClr>
                <a:schemeClr val="dk1"/>
              </a:buClr>
              <a:buSzPts val="4200"/>
              <a:buFont typeface="Arial"/>
              <a:buNone/>
              <a:defRPr sz="4200">
                <a:solidFill>
                  <a:schemeClr val="dk1"/>
                </a:solidFill>
              </a:defRPr>
            </a:lvl5pPr>
            <a:lvl6pPr lvl="5" algn="ctr">
              <a:spcBef>
                <a:spcPts val="0"/>
              </a:spcBef>
              <a:spcAft>
                <a:spcPts val="0"/>
              </a:spcAft>
              <a:buClr>
                <a:schemeClr val="dk1"/>
              </a:buClr>
              <a:buSzPts val="4200"/>
              <a:buFont typeface="Arial"/>
              <a:buNone/>
              <a:defRPr sz="4200">
                <a:solidFill>
                  <a:schemeClr val="dk1"/>
                </a:solidFill>
              </a:defRPr>
            </a:lvl6pPr>
            <a:lvl7pPr lvl="6" algn="ctr">
              <a:spcBef>
                <a:spcPts val="0"/>
              </a:spcBef>
              <a:spcAft>
                <a:spcPts val="0"/>
              </a:spcAft>
              <a:buClr>
                <a:schemeClr val="dk1"/>
              </a:buClr>
              <a:buSzPts val="4200"/>
              <a:buFont typeface="Arial"/>
              <a:buNone/>
              <a:defRPr sz="4200">
                <a:solidFill>
                  <a:schemeClr val="dk1"/>
                </a:solidFill>
              </a:defRPr>
            </a:lvl7pPr>
            <a:lvl8pPr lvl="7" algn="ctr">
              <a:spcBef>
                <a:spcPts val="0"/>
              </a:spcBef>
              <a:spcAft>
                <a:spcPts val="0"/>
              </a:spcAft>
              <a:buClr>
                <a:schemeClr val="dk1"/>
              </a:buClr>
              <a:buSzPts val="4200"/>
              <a:buFont typeface="Arial"/>
              <a:buNone/>
              <a:defRPr sz="4200">
                <a:solidFill>
                  <a:schemeClr val="dk1"/>
                </a:solidFill>
              </a:defRPr>
            </a:lvl8pPr>
            <a:lvl9pPr lvl="8" algn="ctr">
              <a:spcBef>
                <a:spcPts val="0"/>
              </a:spcBef>
              <a:spcAft>
                <a:spcPts val="0"/>
              </a:spcAft>
              <a:buClr>
                <a:schemeClr val="dk1"/>
              </a:buClr>
              <a:buSzPts val="4200"/>
              <a:buFont typeface="Arial"/>
              <a:buNone/>
              <a:defRPr sz="4200">
                <a:solidFill>
                  <a:schemeClr val="dk1"/>
                </a:solidFill>
              </a:defRPr>
            </a:lvl9pPr>
          </a:lstStyle>
          <a:p>
            <a:endParaRPr/>
          </a:p>
        </p:txBody>
      </p:sp>
      <p:sp>
        <p:nvSpPr>
          <p:cNvPr id="42" name="Shape 42"/>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43" name="Shape 43"/>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ullet points Single column">
  <p:cSld name="Bullet points Single column">
    <p:spTree>
      <p:nvGrpSpPr>
        <p:cNvPr id="1" name="Shape 452"/>
        <p:cNvGrpSpPr/>
        <p:nvPr/>
      </p:nvGrpSpPr>
      <p:grpSpPr>
        <a:xfrm>
          <a:off x="0" y="0"/>
          <a:ext cx="0" cy="0"/>
          <a:chOff x="0" y="0"/>
          <a:chExt cx="0" cy="0"/>
        </a:xfrm>
      </p:grpSpPr>
      <p:sp>
        <p:nvSpPr>
          <p:cNvPr id="453" name="Shape 453"/>
          <p:cNvSpPr txBox="1">
            <a:spLocks noGrp="1"/>
          </p:cNvSpPr>
          <p:nvPr>
            <p:ph type="title"/>
          </p:nvPr>
        </p:nvSpPr>
        <p:spPr>
          <a:xfrm>
            <a:off x="457200" y="274639"/>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7FA8D6"/>
              </a:buClr>
              <a:buSzPts val="1400"/>
              <a:buFont typeface="Calibri"/>
              <a:buNone/>
              <a:defRPr sz="4400" b="0" i="0" u="none" strike="noStrike" cap="none">
                <a:solidFill>
                  <a:srgbClr val="7FA8D6"/>
                </a:solidFill>
                <a:latin typeface="Calibri"/>
                <a:ea typeface="Calibri"/>
                <a:cs typeface="Calibri"/>
                <a:sym typeface="Calibri"/>
              </a:defRPr>
            </a:lvl1pPr>
            <a:lvl2pPr lvl="1" rtl="0">
              <a:spcBef>
                <a:spcPts val="0"/>
              </a:spcBef>
              <a:spcAft>
                <a:spcPts val="0"/>
              </a:spcAft>
              <a:buClr>
                <a:schemeClr val="dk1"/>
              </a:buClr>
              <a:buSzPts val="1400"/>
              <a:buFont typeface="Arial"/>
              <a:buNone/>
              <a:defRPr sz="1800">
                <a:solidFill>
                  <a:schemeClr val="dk1"/>
                </a:solidFill>
              </a:defRPr>
            </a:lvl2pPr>
            <a:lvl3pPr lvl="2" rtl="0">
              <a:spcBef>
                <a:spcPts val="0"/>
              </a:spcBef>
              <a:spcAft>
                <a:spcPts val="0"/>
              </a:spcAft>
              <a:buClr>
                <a:schemeClr val="dk1"/>
              </a:buClr>
              <a:buSzPts val="1400"/>
              <a:buFont typeface="Arial"/>
              <a:buNone/>
              <a:defRPr sz="1800">
                <a:solidFill>
                  <a:schemeClr val="dk1"/>
                </a:solidFill>
              </a:defRPr>
            </a:lvl3pPr>
            <a:lvl4pPr lvl="3" rtl="0">
              <a:spcBef>
                <a:spcPts val="0"/>
              </a:spcBef>
              <a:spcAft>
                <a:spcPts val="0"/>
              </a:spcAft>
              <a:buClr>
                <a:schemeClr val="dk1"/>
              </a:buClr>
              <a:buSzPts val="1400"/>
              <a:buFont typeface="Arial"/>
              <a:buNone/>
              <a:defRPr sz="1800">
                <a:solidFill>
                  <a:schemeClr val="dk1"/>
                </a:solidFill>
              </a:defRPr>
            </a:lvl4pPr>
            <a:lvl5pPr lvl="4" rtl="0">
              <a:spcBef>
                <a:spcPts val="0"/>
              </a:spcBef>
              <a:spcAft>
                <a:spcPts val="0"/>
              </a:spcAft>
              <a:buClr>
                <a:schemeClr val="dk1"/>
              </a:buClr>
              <a:buSzPts val="1400"/>
              <a:buFont typeface="Arial"/>
              <a:buNone/>
              <a:defRPr sz="1800">
                <a:solidFill>
                  <a:schemeClr val="dk1"/>
                </a:solidFill>
              </a:defRPr>
            </a:lvl5pPr>
            <a:lvl6pPr lvl="5" rtl="0">
              <a:spcBef>
                <a:spcPts val="0"/>
              </a:spcBef>
              <a:spcAft>
                <a:spcPts val="0"/>
              </a:spcAft>
              <a:buClr>
                <a:schemeClr val="dk1"/>
              </a:buClr>
              <a:buSzPts val="1400"/>
              <a:buFont typeface="Arial"/>
              <a:buNone/>
              <a:defRPr sz="1800">
                <a:solidFill>
                  <a:schemeClr val="dk1"/>
                </a:solidFill>
              </a:defRPr>
            </a:lvl6pPr>
            <a:lvl7pPr lvl="6" rtl="0">
              <a:spcBef>
                <a:spcPts val="0"/>
              </a:spcBef>
              <a:spcAft>
                <a:spcPts val="0"/>
              </a:spcAft>
              <a:buClr>
                <a:schemeClr val="dk1"/>
              </a:buClr>
              <a:buSzPts val="1400"/>
              <a:buFont typeface="Arial"/>
              <a:buNone/>
              <a:defRPr sz="1800">
                <a:solidFill>
                  <a:schemeClr val="dk1"/>
                </a:solidFill>
              </a:defRPr>
            </a:lvl7pPr>
            <a:lvl8pPr lvl="7" rtl="0">
              <a:spcBef>
                <a:spcPts val="0"/>
              </a:spcBef>
              <a:spcAft>
                <a:spcPts val="0"/>
              </a:spcAft>
              <a:buClr>
                <a:schemeClr val="dk1"/>
              </a:buClr>
              <a:buSzPts val="1400"/>
              <a:buFont typeface="Arial"/>
              <a:buNone/>
              <a:defRPr sz="1800">
                <a:solidFill>
                  <a:schemeClr val="dk1"/>
                </a:solidFill>
              </a:defRPr>
            </a:lvl8pPr>
            <a:lvl9pPr lvl="8" rtl="0">
              <a:spcBef>
                <a:spcPts val="0"/>
              </a:spcBef>
              <a:spcAft>
                <a:spcPts val="0"/>
              </a:spcAft>
              <a:buClr>
                <a:schemeClr val="dk1"/>
              </a:buClr>
              <a:buSzPts val="1400"/>
              <a:buFont typeface="Arial"/>
              <a:buNone/>
              <a:defRPr sz="1800">
                <a:solidFill>
                  <a:schemeClr val="dk1"/>
                </a:solidFill>
              </a:defRPr>
            </a:lvl9pPr>
          </a:lstStyle>
          <a:p>
            <a:endParaRPr/>
          </a:p>
        </p:txBody>
      </p:sp>
      <p:cxnSp>
        <p:nvCxnSpPr>
          <p:cNvPr id="454" name="Shape 454"/>
          <p:cNvCxnSpPr/>
          <p:nvPr/>
        </p:nvCxnSpPr>
        <p:spPr>
          <a:xfrm>
            <a:off x="427608" y="6157514"/>
            <a:ext cx="8043000" cy="0"/>
          </a:xfrm>
          <a:prstGeom prst="straightConnector1">
            <a:avLst/>
          </a:prstGeom>
          <a:noFill/>
          <a:ln w="9525" cap="flat" cmpd="sng">
            <a:solidFill>
              <a:srgbClr val="67686E"/>
            </a:solidFill>
            <a:prstDash val="solid"/>
            <a:round/>
            <a:headEnd type="none" w="sm" len="sm"/>
            <a:tailEnd type="none" w="sm" len="sm"/>
          </a:ln>
        </p:spPr>
      </p:cxnSp>
      <p:cxnSp>
        <p:nvCxnSpPr>
          <p:cNvPr id="455" name="Shape 455"/>
          <p:cNvCxnSpPr/>
          <p:nvPr/>
        </p:nvCxnSpPr>
        <p:spPr>
          <a:xfrm rot="10800000" flipH="1">
            <a:off x="8471368" y="5833514"/>
            <a:ext cx="205800" cy="324000"/>
          </a:xfrm>
          <a:prstGeom prst="straightConnector1">
            <a:avLst/>
          </a:prstGeom>
          <a:noFill/>
          <a:ln w="9525" cap="flat" cmpd="sng">
            <a:solidFill>
              <a:srgbClr val="67686E"/>
            </a:solidFill>
            <a:prstDash val="solid"/>
            <a:round/>
            <a:headEnd type="none" w="sm" len="sm"/>
            <a:tailEnd type="none" w="sm" len="sm"/>
          </a:ln>
        </p:spPr>
      </p:cxnSp>
      <p:sp>
        <p:nvSpPr>
          <p:cNvPr id="456" name="Shape 456"/>
          <p:cNvSpPr txBox="1">
            <a:spLocks noGrp="1"/>
          </p:cNvSpPr>
          <p:nvPr>
            <p:ph type="body" idx="1"/>
          </p:nvPr>
        </p:nvSpPr>
        <p:spPr>
          <a:xfrm>
            <a:off x="427611" y="1861725"/>
            <a:ext cx="5816700" cy="3870300"/>
          </a:xfrm>
          <a:prstGeom prst="rect">
            <a:avLst/>
          </a:prstGeom>
          <a:noFill/>
          <a:ln>
            <a:noFill/>
          </a:ln>
        </p:spPr>
        <p:txBody>
          <a:bodyPr spcFirstLastPara="1" wrap="square" lIns="91425" tIns="91425" rIns="91425" bIns="91425" anchor="t" anchorCtr="0"/>
          <a:lstStyle>
            <a:lvl1pPr marL="457200" marR="0" lvl="0" indent="-431800" algn="l" rtl="0">
              <a:lnSpc>
                <a:spcPct val="115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15000"/>
              </a:lnSpc>
              <a:spcBef>
                <a:spcPts val="1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15000"/>
              </a:lnSpc>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15000"/>
              </a:lnSpc>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7" name="Shape 457"/>
          <p:cNvSpPr txBox="1">
            <a:spLocks noGrp="1"/>
          </p:cNvSpPr>
          <p:nvPr>
            <p:ph type="body" idx="2"/>
          </p:nvPr>
        </p:nvSpPr>
        <p:spPr>
          <a:xfrm>
            <a:off x="427610" y="806318"/>
            <a:ext cx="8287500" cy="895500"/>
          </a:xfrm>
          <a:prstGeom prst="rect">
            <a:avLst/>
          </a:prstGeom>
          <a:noFill/>
          <a:ln>
            <a:noFill/>
          </a:ln>
        </p:spPr>
        <p:txBody>
          <a:bodyPr spcFirstLastPara="1" wrap="square" lIns="91425" tIns="91425" rIns="91425" bIns="91425" anchor="t" anchorCtr="0"/>
          <a:lstStyle>
            <a:lvl1pPr marL="457200" marR="0" lvl="0" indent="-228600" algn="l" rtl="0">
              <a:lnSpc>
                <a:spcPct val="97281"/>
              </a:lnSpc>
              <a:spcBef>
                <a:spcPts val="633"/>
              </a:spcBef>
              <a:spcAft>
                <a:spcPts val="0"/>
              </a:spcAft>
              <a:buClr>
                <a:schemeClr val="dk2"/>
              </a:buClr>
              <a:buSzPts val="1800"/>
              <a:buFont typeface="Arial"/>
              <a:buNone/>
              <a:defRPr sz="3164" b="0" i="0" u="none" strike="noStrike" cap="none">
                <a:solidFill>
                  <a:schemeClr val="dk2"/>
                </a:solidFill>
                <a:latin typeface="Calibri"/>
                <a:ea typeface="Calibri"/>
                <a:cs typeface="Calibri"/>
                <a:sym typeface="Calibri"/>
              </a:defRPr>
            </a:lvl1pPr>
            <a:lvl2pPr marL="914400" marR="0" lvl="1" indent="-228600" algn="l" rtl="0">
              <a:lnSpc>
                <a:spcPct val="97281"/>
              </a:lnSpc>
              <a:spcBef>
                <a:spcPts val="1600"/>
              </a:spcBef>
              <a:spcAft>
                <a:spcPts val="0"/>
              </a:spcAft>
              <a:buClr>
                <a:srgbClr val="006AB0"/>
              </a:buClr>
              <a:buSzPts val="1400"/>
              <a:buFont typeface="Arial"/>
              <a:buNone/>
              <a:defRPr sz="3164" b="0" i="0" u="none" strike="noStrike" cap="none">
                <a:solidFill>
                  <a:srgbClr val="006AB0"/>
                </a:solidFill>
                <a:latin typeface="Calibri"/>
                <a:ea typeface="Calibri"/>
                <a:cs typeface="Calibri"/>
                <a:sym typeface="Calibri"/>
              </a:defRPr>
            </a:lvl2pPr>
            <a:lvl3pPr marL="1371600" marR="0" lvl="2" indent="-228600" algn="l" rtl="0">
              <a:lnSpc>
                <a:spcPct val="97281"/>
              </a:lnSpc>
              <a:spcBef>
                <a:spcPts val="1600"/>
              </a:spcBef>
              <a:spcAft>
                <a:spcPts val="0"/>
              </a:spcAft>
              <a:buClr>
                <a:srgbClr val="006AB0"/>
              </a:buClr>
              <a:buSzPts val="1400"/>
              <a:buFont typeface="Arial"/>
              <a:buNone/>
              <a:defRPr sz="3164" b="0" i="0" u="none" strike="noStrike" cap="none">
                <a:solidFill>
                  <a:srgbClr val="006AB0"/>
                </a:solidFill>
                <a:latin typeface="Calibri"/>
                <a:ea typeface="Calibri"/>
                <a:cs typeface="Calibri"/>
                <a:sym typeface="Calibri"/>
              </a:defRPr>
            </a:lvl3pPr>
            <a:lvl4pPr marL="1828800" marR="0" lvl="3" indent="-228600" algn="l" rtl="0">
              <a:lnSpc>
                <a:spcPct val="97281"/>
              </a:lnSpc>
              <a:spcBef>
                <a:spcPts val="1600"/>
              </a:spcBef>
              <a:spcAft>
                <a:spcPts val="0"/>
              </a:spcAft>
              <a:buClr>
                <a:srgbClr val="006AB0"/>
              </a:buClr>
              <a:buSzPts val="1400"/>
              <a:buFont typeface="Arial"/>
              <a:buNone/>
              <a:defRPr sz="3164" b="0" i="0" u="none" strike="noStrike" cap="none">
                <a:solidFill>
                  <a:srgbClr val="006AB0"/>
                </a:solidFill>
                <a:latin typeface="Calibri"/>
                <a:ea typeface="Calibri"/>
                <a:cs typeface="Calibri"/>
                <a:sym typeface="Calibri"/>
              </a:defRPr>
            </a:lvl4pPr>
            <a:lvl5pPr marL="2286000" marR="0" lvl="4" indent="-228600" algn="l" rtl="0">
              <a:lnSpc>
                <a:spcPct val="97281"/>
              </a:lnSpc>
              <a:spcBef>
                <a:spcPts val="1600"/>
              </a:spcBef>
              <a:spcAft>
                <a:spcPts val="0"/>
              </a:spcAft>
              <a:buClr>
                <a:srgbClr val="006AB0"/>
              </a:buClr>
              <a:buSzPts val="1400"/>
              <a:buFont typeface="Arial"/>
              <a:buNone/>
              <a:defRPr sz="3164" b="0" i="0" u="none" strike="noStrike" cap="none">
                <a:solidFill>
                  <a:srgbClr val="006AB0"/>
                </a:solidFill>
                <a:latin typeface="Calibri"/>
                <a:ea typeface="Calibri"/>
                <a:cs typeface="Calibri"/>
                <a:sym typeface="Calibri"/>
              </a:defRPr>
            </a:lvl5pPr>
            <a:lvl6pPr marL="2743200" marR="0" lvl="5"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15000"/>
              </a:lnSpc>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58" name="Shape 458" descr="\\HVNLYSVR02\Creative Active Data\WIP\BMJ\Hxxxx BMJ Brand development project\Hxxxx BMJ Brand Development Concept\BMJ_Guidelines_V1\Links\Backgrounds\BMJ_Logo_Blue.png"/>
          <p:cNvPicPr preferRelativeResize="0"/>
          <p:nvPr/>
        </p:nvPicPr>
        <p:blipFill rotWithShape="1">
          <a:blip r:embed="rId2">
            <a:alphaModFix/>
          </a:blip>
          <a:srcRect/>
          <a:stretch/>
        </p:blipFill>
        <p:spPr>
          <a:xfrm>
            <a:off x="303401" y="6127277"/>
            <a:ext cx="904132" cy="616149"/>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9"/>
        <p:cNvGrpSpPr/>
        <p:nvPr/>
      </p:nvGrpSpPr>
      <p:grpSpPr>
        <a:xfrm>
          <a:off x="0" y="0"/>
          <a:ext cx="0" cy="0"/>
          <a:chOff x="0" y="0"/>
          <a:chExt cx="0" cy="0"/>
        </a:xfrm>
      </p:grpSpPr>
      <p:sp>
        <p:nvSpPr>
          <p:cNvPr id="460" name="Shape 46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61"/>
        <p:cNvGrpSpPr/>
        <p:nvPr/>
      </p:nvGrpSpPr>
      <p:grpSpPr>
        <a:xfrm>
          <a:off x="0" y="0"/>
          <a:ext cx="0" cy="0"/>
          <a:chOff x="0" y="0"/>
          <a:chExt cx="0" cy="0"/>
        </a:xfrm>
      </p:grpSpPr>
      <p:sp>
        <p:nvSpPr>
          <p:cNvPr id="462" name="Shape 462"/>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1400"/>
              <a:buFont typeface="Arial"/>
              <a:buNone/>
              <a:defRPr sz="5200" b="0"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1400"/>
              <a:buFont typeface="Arial"/>
              <a:buNone/>
              <a:defRPr sz="5200">
                <a:solidFill>
                  <a:schemeClr val="dk1"/>
                </a:solidFill>
              </a:defRPr>
            </a:lvl2pPr>
            <a:lvl3pPr lvl="2" algn="ctr" rtl="0">
              <a:spcBef>
                <a:spcPts val="0"/>
              </a:spcBef>
              <a:spcAft>
                <a:spcPts val="0"/>
              </a:spcAft>
              <a:buClr>
                <a:schemeClr val="dk1"/>
              </a:buClr>
              <a:buSzPts val="1400"/>
              <a:buFont typeface="Arial"/>
              <a:buNone/>
              <a:defRPr sz="5200">
                <a:solidFill>
                  <a:schemeClr val="dk1"/>
                </a:solidFill>
              </a:defRPr>
            </a:lvl3pPr>
            <a:lvl4pPr lvl="3" algn="ctr" rtl="0">
              <a:spcBef>
                <a:spcPts val="0"/>
              </a:spcBef>
              <a:spcAft>
                <a:spcPts val="0"/>
              </a:spcAft>
              <a:buClr>
                <a:schemeClr val="dk1"/>
              </a:buClr>
              <a:buSzPts val="1400"/>
              <a:buFont typeface="Arial"/>
              <a:buNone/>
              <a:defRPr sz="5200">
                <a:solidFill>
                  <a:schemeClr val="dk1"/>
                </a:solidFill>
              </a:defRPr>
            </a:lvl4pPr>
            <a:lvl5pPr lvl="4" algn="ctr" rtl="0">
              <a:spcBef>
                <a:spcPts val="0"/>
              </a:spcBef>
              <a:spcAft>
                <a:spcPts val="0"/>
              </a:spcAft>
              <a:buClr>
                <a:schemeClr val="dk1"/>
              </a:buClr>
              <a:buSzPts val="1400"/>
              <a:buFont typeface="Arial"/>
              <a:buNone/>
              <a:defRPr sz="5200">
                <a:solidFill>
                  <a:schemeClr val="dk1"/>
                </a:solidFill>
              </a:defRPr>
            </a:lvl5pPr>
            <a:lvl6pPr lvl="5" algn="ctr" rtl="0">
              <a:spcBef>
                <a:spcPts val="0"/>
              </a:spcBef>
              <a:spcAft>
                <a:spcPts val="0"/>
              </a:spcAft>
              <a:buClr>
                <a:schemeClr val="dk1"/>
              </a:buClr>
              <a:buSzPts val="1400"/>
              <a:buFont typeface="Arial"/>
              <a:buNone/>
              <a:defRPr sz="5200">
                <a:solidFill>
                  <a:schemeClr val="dk1"/>
                </a:solidFill>
              </a:defRPr>
            </a:lvl6pPr>
            <a:lvl7pPr lvl="6" algn="ctr" rtl="0">
              <a:spcBef>
                <a:spcPts val="0"/>
              </a:spcBef>
              <a:spcAft>
                <a:spcPts val="0"/>
              </a:spcAft>
              <a:buClr>
                <a:schemeClr val="dk1"/>
              </a:buClr>
              <a:buSzPts val="1400"/>
              <a:buFont typeface="Arial"/>
              <a:buNone/>
              <a:defRPr sz="5200">
                <a:solidFill>
                  <a:schemeClr val="dk1"/>
                </a:solidFill>
              </a:defRPr>
            </a:lvl7pPr>
            <a:lvl8pPr lvl="7" algn="ctr" rtl="0">
              <a:spcBef>
                <a:spcPts val="0"/>
              </a:spcBef>
              <a:spcAft>
                <a:spcPts val="0"/>
              </a:spcAft>
              <a:buClr>
                <a:schemeClr val="dk1"/>
              </a:buClr>
              <a:buSzPts val="1400"/>
              <a:buFont typeface="Arial"/>
              <a:buNone/>
              <a:defRPr sz="5200">
                <a:solidFill>
                  <a:schemeClr val="dk1"/>
                </a:solidFill>
              </a:defRPr>
            </a:lvl8pPr>
            <a:lvl9pPr lvl="8" algn="ctr" rtl="0">
              <a:spcBef>
                <a:spcPts val="0"/>
              </a:spcBef>
              <a:spcAft>
                <a:spcPts val="0"/>
              </a:spcAft>
              <a:buClr>
                <a:schemeClr val="dk1"/>
              </a:buClr>
              <a:buSzPts val="1400"/>
              <a:buFont typeface="Arial"/>
              <a:buNone/>
              <a:defRPr sz="5200">
                <a:solidFill>
                  <a:schemeClr val="dk1"/>
                </a:solidFill>
              </a:defRPr>
            </a:lvl9pPr>
          </a:lstStyle>
          <a:p>
            <a:endParaRPr/>
          </a:p>
        </p:txBody>
      </p:sp>
      <p:sp>
        <p:nvSpPr>
          <p:cNvPr id="463" name="Shape 463"/>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1800"/>
              <a:buFont typeface="Arial"/>
              <a:buNone/>
              <a:defRPr sz="28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9pPr>
          </a:lstStyle>
          <a:p>
            <a:endParaRPr/>
          </a:p>
        </p:txBody>
      </p:sp>
      <p:sp>
        <p:nvSpPr>
          <p:cNvPr id="464" name="Shape 46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Arial"/>
              <a:buNone/>
              <a:defRPr sz="3600" b="0"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1400"/>
              <a:buFont typeface="Arial"/>
              <a:buNone/>
              <a:defRPr sz="3600">
                <a:solidFill>
                  <a:schemeClr val="dk1"/>
                </a:solidFill>
              </a:defRPr>
            </a:lvl2pPr>
            <a:lvl3pPr lvl="2" algn="ctr" rtl="0">
              <a:spcBef>
                <a:spcPts val="0"/>
              </a:spcBef>
              <a:spcAft>
                <a:spcPts val="0"/>
              </a:spcAft>
              <a:buClr>
                <a:schemeClr val="dk1"/>
              </a:buClr>
              <a:buSzPts val="1400"/>
              <a:buFont typeface="Arial"/>
              <a:buNone/>
              <a:defRPr sz="3600">
                <a:solidFill>
                  <a:schemeClr val="dk1"/>
                </a:solidFill>
              </a:defRPr>
            </a:lvl3pPr>
            <a:lvl4pPr lvl="3" algn="ctr" rtl="0">
              <a:spcBef>
                <a:spcPts val="0"/>
              </a:spcBef>
              <a:spcAft>
                <a:spcPts val="0"/>
              </a:spcAft>
              <a:buClr>
                <a:schemeClr val="dk1"/>
              </a:buClr>
              <a:buSzPts val="1400"/>
              <a:buFont typeface="Arial"/>
              <a:buNone/>
              <a:defRPr sz="3600">
                <a:solidFill>
                  <a:schemeClr val="dk1"/>
                </a:solidFill>
              </a:defRPr>
            </a:lvl4pPr>
            <a:lvl5pPr lvl="4" algn="ctr" rtl="0">
              <a:spcBef>
                <a:spcPts val="0"/>
              </a:spcBef>
              <a:spcAft>
                <a:spcPts val="0"/>
              </a:spcAft>
              <a:buClr>
                <a:schemeClr val="dk1"/>
              </a:buClr>
              <a:buSzPts val="1400"/>
              <a:buFont typeface="Arial"/>
              <a:buNone/>
              <a:defRPr sz="3600">
                <a:solidFill>
                  <a:schemeClr val="dk1"/>
                </a:solidFill>
              </a:defRPr>
            </a:lvl5pPr>
            <a:lvl6pPr lvl="5" algn="ctr" rtl="0">
              <a:spcBef>
                <a:spcPts val="0"/>
              </a:spcBef>
              <a:spcAft>
                <a:spcPts val="0"/>
              </a:spcAft>
              <a:buClr>
                <a:schemeClr val="dk1"/>
              </a:buClr>
              <a:buSzPts val="1400"/>
              <a:buFont typeface="Arial"/>
              <a:buNone/>
              <a:defRPr sz="3600">
                <a:solidFill>
                  <a:schemeClr val="dk1"/>
                </a:solidFill>
              </a:defRPr>
            </a:lvl6pPr>
            <a:lvl7pPr lvl="6" algn="ctr" rtl="0">
              <a:spcBef>
                <a:spcPts val="0"/>
              </a:spcBef>
              <a:spcAft>
                <a:spcPts val="0"/>
              </a:spcAft>
              <a:buClr>
                <a:schemeClr val="dk1"/>
              </a:buClr>
              <a:buSzPts val="1400"/>
              <a:buFont typeface="Arial"/>
              <a:buNone/>
              <a:defRPr sz="3600">
                <a:solidFill>
                  <a:schemeClr val="dk1"/>
                </a:solidFill>
              </a:defRPr>
            </a:lvl7pPr>
            <a:lvl8pPr lvl="7" algn="ctr" rtl="0">
              <a:spcBef>
                <a:spcPts val="0"/>
              </a:spcBef>
              <a:spcAft>
                <a:spcPts val="0"/>
              </a:spcAft>
              <a:buClr>
                <a:schemeClr val="dk1"/>
              </a:buClr>
              <a:buSzPts val="1400"/>
              <a:buFont typeface="Arial"/>
              <a:buNone/>
              <a:defRPr sz="3600">
                <a:solidFill>
                  <a:schemeClr val="dk1"/>
                </a:solidFill>
              </a:defRPr>
            </a:lvl8pPr>
            <a:lvl9pPr lvl="8" algn="ctr" rtl="0">
              <a:spcBef>
                <a:spcPts val="0"/>
              </a:spcBef>
              <a:spcAft>
                <a:spcPts val="0"/>
              </a:spcAft>
              <a:buClr>
                <a:schemeClr val="dk1"/>
              </a:buClr>
              <a:buSzPts val="1400"/>
              <a:buFont typeface="Arial"/>
              <a:buNone/>
              <a:defRPr sz="3600">
                <a:solidFill>
                  <a:schemeClr val="dk1"/>
                </a:solidFill>
              </a:defRPr>
            </a:lvl9pPr>
          </a:lstStyle>
          <a:p>
            <a:endParaRPr/>
          </a:p>
        </p:txBody>
      </p:sp>
      <p:sp>
        <p:nvSpPr>
          <p:cNvPr id="467" name="Shape 46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1400"/>
              <a:buFont typeface="Arial"/>
              <a:buNone/>
              <a:defRPr sz="2800">
                <a:solidFill>
                  <a:schemeClr val="dk1"/>
                </a:solidFill>
              </a:defRPr>
            </a:lvl2pPr>
            <a:lvl3pPr lvl="2" rtl="0">
              <a:spcBef>
                <a:spcPts val="0"/>
              </a:spcBef>
              <a:spcAft>
                <a:spcPts val="0"/>
              </a:spcAft>
              <a:buClr>
                <a:schemeClr val="dk1"/>
              </a:buClr>
              <a:buSzPts val="1400"/>
              <a:buFont typeface="Arial"/>
              <a:buNone/>
              <a:defRPr sz="2800">
                <a:solidFill>
                  <a:schemeClr val="dk1"/>
                </a:solidFill>
              </a:defRPr>
            </a:lvl3pPr>
            <a:lvl4pPr lvl="3" rtl="0">
              <a:spcBef>
                <a:spcPts val="0"/>
              </a:spcBef>
              <a:spcAft>
                <a:spcPts val="0"/>
              </a:spcAft>
              <a:buClr>
                <a:schemeClr val="dk1"/>
              </a:buClr>
              <a:buSzPts val="1400"/>
              <a:buFont typeface="Arial"/>
              <a:buNone/>
              <a:defRPr sz="2800">
                <a:solidFill>
                  <a:schemeClr val="dk1"/>
                </a:solidFill>
              </a:defRPr>
            </a:lvl4pPr>
            <a:lvl5pPr lvl="4" rtl="0">
              <a:spcBef>
                <a:spcPts val="0"/>
              </a:spcBef>
              <a:spcAft>
                <a:spcPts val="0"/>
              </a:spcAft>
              <a:buClr>
                <a:schemeClr val="dk1"/>
              </a:buClr>
              <a:buSzPts val="1400"/>
              <a:buFont typeface="Arial"/>
              <a:buNone/>
              <a:defRPr sz="2800">
                <a:solidFill>
                  <a:schemeClr val="dk1"/>
                </a:solidFill>
              </a:defRPr>
            </a:lvl5pPr>
            <a:lvl6pPr lvl="5" rtl="0">
              <a:spcBef>
                <a:spcPts val="0"/>
              </a:spcBef>
              <a:spcAft>
                <a:spcPts val="0"/>
              </a:spcAft>
              <a:buClr>
                <a:schemeClr val="dk1"/>
              </a:buClr>
              <a:buSzPts val="1400"/>
              <a:buFont typeface="Arial"/>
              <a:buNone/>
              <a:defRPr sz="2800">
                <a:solidFill>
                  <a:schemeClr val="dk1"/>
                </a:solidFill>
              </a:defRPr>
            </a:lvl6pPr>
            <a:lvl7pPr lvl="6" rtl="0">
              <a:spcBef>
                <a:spcPts val="0"/>
              </a:spcBef>
              <a:spcAft>
                <a:spcPts val="0"/>
              </a:spcAft>
              <a:buClr>
                <a:schemeClr val="dk1"/>
              </a:buClr>
              <a:buSzPts val="1400"/>
              <a:buFont typeface="Arial"/>
              <a:buNone/>
              <a:defRPr sz="2800">
                <a:solidFill>
                  <a:schemeClr val="dk1"/>
                </a:solidFill>
              </a:defRPr>
            </a:lvl7pPr>
            <a:lvl8pPr lvl="7" rtl="0">
              <a:spcBef>
                <a:spcPts val="0"/>
              </a:spcBef>
              <a:spcAft>
                <a:spcPts val="0"/>
              </a:spcAft>
              <a:buClr>
                <a:schemeClr val="dk1"/>
              </a:buClr>
              <a:buSzPts val="1400"/>
              <a:buFont typeface="Arial"/>
              <a:buNone/>
              <a:defRPr sz="2800">
                <a:solidFill>
                  <a:schemeClr val="dk1"/>
                </a:solidFill>
              </a:defRPr>
            </a:lvl8pPr>
            <a:lvl9pPr lvl="8" rtl="0">
              <a:spcBef>
                <a:spcPts val="0"/>
              </a:spcBef>
              <a:spcAft>
                <a:spcPts val="0"/>
              </a:spcAft>
              <a:buClr>
                <a:schemeClr val="dk1"/>
              </a:buClr>
              <a:buSzPts val="1400"/>
              <a:buFont typeface="Arial"/>
              <a:buNone/>
              <a:defRPr sz="2800">
                <a:solidFill>
                  <a:schemeClr val="dk1"/>
                </a:solidFill>
              </a:defRPr>
            </a:lvl9pPr>
          </a:lstStyle>
          <a:p>
            <a:endParaRPr/>
          </a:p>
        </p:txBody>
      </p:sp>
      <p:sp>
        <p:nvSpPr>
          <p:cNvPr id="470" name="Shape 470"/>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71" name="Shape 47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1400"/>
              <a:buFont typeface="Arial"/>
              <a:buNone/>
              <a:defRPr sz="2800">
                <a:solidFill>
                  <a:schemeClr val="dk1"/>
                </a:solidFill>
              </a:defRPr>
            </a:lvl2pPr>
            <a:lvl3pPr lvl="2" rtl="0">
              <a:spcBef>
                <a:spcPts val="0"/>
              </a:spcBef>
              <a:spcAft>
                <a:spcPts val="0"/>
              </a:spcAft>
              <a:buClr>
                <a:schemeClr val="dk1"/>
              </a:buClr>
              <a:buSzPts val="1400"/>
              <a:buFont typeface="Arial"/>
              <a:buNone/>
              <a:defRPr sz="2800">
                <a:solidFill>
                  <a:schemeClr val="dk1"/>
                </a:solidFill>
              </a:defRPr>
            </a:lvl3pPr>
            <a:lvl4pPr lvl="3" rtl="0">
              <a:spcBef>
                <a:spcPts val="0"/>
              </a:spcBef>
              <a:spcAft>
                <a:spcPts val="0"/>
              </a:spcAft>
              <a:buClr>
                <a:schemeClr val="dk1"/>
              </a:buClr>
              <a:buSzPts val="1400"/>
              <a:buFont typeface="Arial"/>
              <a:buNone/>
              <a:defRPr sz="2800">
                <a:solidFill>
                  <a:schemeClr val="dk1"/>
                </a:solidFill>
              </a:defRPr>
            </a:lvl4pPr>
            <a:lvl5pPr lvl="4" rtl="0">
              <a:spcBef>
                <a:spcPts val="0"/>
              </a:spcBef>
              <a:spcAft>
                <a:spcPts val="0"/>
              </a:spcAft>
              <a:buClr>
                <a:schemeClr val="dk1"/>
              </a:buClr>
              <a:buSzPts val="1400"/>
              <a:buFont typeface="Arial"/>
              <a:buNone/>
              <a:defRPr sz="2800">
                <a:solidFill>
                  <a:schemeClr val="dk1"/>
                </a:solidFill>
              </a:defRPr>
            </a:lvl5pPr>
            <a:lvl6pPr lvl="5" rtl="0">
              <a:spcBef>
                <a:spcPts val="0"/>
              </a:spcBef>
              <a:spcAft>
                <a:spcPts val="0"/>
              </a:spcAft>
              <a:buClr>
                <a:schemeClr val="dk1"/>
              </a:buClr>
              <a:buSzPts val="1400"/>
              <a:buFont typeface="Arial"/>
              <a:buNone/>
              <a:defRPr sz="2800">
                <a:solidFill>
                  <a:schemeClr val="dk1"/>
                </a:solidFill>
              </a:defRPr>
            </a:lvl6pPr>
            <a:lvl7pPr lvl="6" rtl="0">
              <a:spcBef>
                <a:spcPts val="0"/>
              </a:spcBef>
              <a:spcAft>
                <a:spcPts val="0"/>
              </a:spcAft>
              <a:buClr>
                <a:schemeClr val="dk1"/>
              </a:buClr>
              <a:buSzPts val="1400"/>
              <a:buFont typeface="Arial"/>
              <a:buNone/>
              <a:defRPr sz="2800">
                <a:solidFill>
                  <a:schemeClr val="dk1"/>
                </a:solidFill>
              </a:defRPr>
            </a:lvl7pPr>
            <a:lvl8pPr lvl="7" rtl="0">
              <a:spcBef>
                <a:spcPts val="0"/>
              </a:spcBef>
              <a:spcAft>
                <a:spcPts val="0"/>
              </a:spcAft>
              <a:buClr>
                <a:schemeClr val="dk1"/>
              </a:buClr>
              <a:buSzPts val="1400"/>
              <a:buFont typeface="Arial"/>
              <a:buNone/>
              <a:defRPr sz="2800">
                <a:solidFill>
                  <a:schemeClr val="dk1"/>
                </a:solidFill>
              </a:defRPr>
            </a:lvl8pPr>
            <a:lvl9pPr lvl="8" rtl="0">
              <a:spcBef>
                <a:spcPts val="0"/>
              </a:spcBef>
              <a:spcAft>
                <a:spcPts val="0"/>
              </a:spcAft>
              <a:buClr>
                <a:schemeClr val="dk1"/>
              </a:buClr>
              <a:buSzPts val="1400"/>
              <a:buFont typeface="Arial"/>
              <a:buNone/>
              <a:defRPr sz="2800">
                <a:solidFill>
                  <a:schemeClr val="dk1"/>
                </a:solidFill>
              </a:defRPr>
            </a:lvl9pPr>
          </a:lstStyle>
          <a:p>
            <a:endParaRPr/>
          </a:p>
        </p:txBody>
      </p:sp>
      <p:sp>
        <p:nvSpPr>
          <p:cNvPr id="474" name="Shape 474"/>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475" name="Shape 475"/>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476" name="Shape 47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7"/>
        <p:cNvGrpSpPr/>
        <p:nvPr/>
      </p:nvGrpSpPr>
      <p:grpSpPr>
        <a:xfrm>
          <a:off x="0" y="0"/>
          <a:ext cx="0" cy="0"/>
          <a:chOff x="0" y="0"/>
          <a:chExt cx="0" cy="0"/>
        </a:xfrm>
      </p:grpSpPr>
      <p:sp>
        <p:nvSpPr>
          <p:cNvPr id="478" name="Shape 478"/>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1400"/>
              <a:buFont typeface="Arial"/>
              <a:buNone/>
              <a:defRPr sz="2800">
                <a:solidFill>
                  <a:schemeClr val="dk1"/>
                </a:solidFill>
              </a:defRPr>
            </a:lvl2pPr>
            <a:lvl3pPr lvl="2" rtl="0">
              <a:spcBef>
                <a:spcPts val="0"/>
              </a:spcBef>
              <a:spcAft>
                <a:spcPts val="0"/>
              </a:spcAft>
              <a:buClr>
                <a:schemeClr val="dk1"/>
              </a:buClr>
              <a:buSzPts val="1400"/>
              <a:buFont typeface="Arial"/>
              <a:buNone/>
              <a:defRPr sz="2800">
                <a:solidFill>
                  <a:schemeClr val="dk1"/>
                </a:solidFill>
              </a:defRPr>
            </a:lvl3pPr>
            <a:lvl4pPr lvl="3" rtl="0">
              <a:spcBef>
                <a:spcPts val="0"/>
              </a:spcBef>
              <a:spcAft>
                <a:spcPts val="0"/>
              </a:spcAft>
              <a:buClr>
                <a:schemeClr val="dk1"/>
              </a:buClr>
              <a:buSzPts val="1400"/>
              <a:buFont typeface="Arial"/>
              <a:buNone/>
              <a:defRPr sz="2800">
                <a:solidFill>
                  <a:schemeClr val="dk1"/>
                </a:solidFill>
              </a:defRPr>
            </a:lvl4pPr>
            <a:lvl5pPr lvl="4" rtl="0">
              <a:spcBef>
                <a:spcPts val="0"/>
              </a:spcBef>
              <a:spcAft>
                <a:spcPts val="0"/>
              </a:spcAft>
              <a:buClr>
                <a:schemeClr val="dk1"/>
              </a:buClr>
              <a:buSzPts val="1400"/>
              <a:buFont typeface="Arial"/>
              <a:buNone/>
              <a:defRPr sz="2800">
                <a:solidFill>
                  <a:schemeClr val="dk1"/>
                </a:solidFill>
              </a:defRPr>
            </a:lvl5pPr>
            <a:lvl6pPr lvl="5" rtl="0">
              <a:spcBef>
                <a:spcPts val="0"/>
              </a:spcBef>
              <a:spcAft>
                <a:spcPts val="0"/>
              </a:spcAft>
              <a:buClr>
                <a:schemeClr val="dk1"/>
              </a:buClr>
              <a:buSzPts val="1400"/>
              <a:buFont typeface="Arial"/>
              <a:buNone/>
              <a:defRPr sz="2800">
                <a:solidFill>
                  <a:schemeClr val="dk1"/>
                </a:solidFill>
              </a:defRPr>
            </a:lvl6pPr>
            <a:lvl7pPr lvl="6" rtl="0">
              <a:spcBef>
                <a:spcPts val="0"/>
              </a:spcBef>
              <a:spcAft>
                <a:spcPts val="0"/>
              </a:spcAft>
              <a:buClr>
                <a:schemeClr val="dk1"/>
              </a:buClr>
              <a:buSzPts val="1400"/>
              <a:buFont typeface="Arial"/>
              <a:buNone/>
              <a:defRPr sz="2800">
                <a:solidFill>
                  <a:schemeClr val="dk1"/>
                </a:solidFill>
              </a:defRPr>
            </a:lvl7pPr>
            <a:lvl8pPr lvl="7" rtl="0">
              <a:spcBef>
                <a:spcPts val="0"/>
              </a:spcBef>
              <a:spcAft>
                <a:spcPts val="0"/>
              </a:spcAft>
              <a:buClr>
                <a:schemeClr val="dk1"/>
              </a:buClr>
              <a:buSzPts val="1400"/>
              <a:buFont typeface="Arial"/>
              <a:buNone/>
              <a:defRPr sz="2800">
                <a:solidFill>
                  <a:schemeClr val="dk1"/>
                </a:solidFill>
              </a:defRPr>
            </a:lvl8pPr>
            <a:lvl9pPr lvl="8" rtl="0">
              <a:spcBef>
                <a:spcPts val="0"/>
              </a:spcBef>
              <a:spcAft>
                <a:spcPts val="0"/>
              </a:spcAft>
              <a:buClr>
                <a:schemeClr val="dk1"/>
              </a:buClr>
              <a:buSzPts val="1400"/>
              <a:buFont typeface="Arial"/>
              <a:buNone/>
              <a:defRPr sz="2800">
                <a:solidFill>
                  <a:schemeClr val="dk1"/>
                </a:solidFill>
              </a:defRPr>
            </a:lvl9pPr>
          </a:lstStyle>
          <a:p>
            <a:endParaRPr/>
          </a:p>
        </p:txBody>
      </p:sp>
      <p:sp>
        <p:nvSpPr>
          <p:cNvPr id="479" name="Shape 47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80"/>
        <p:cNvGrpSpPr/>
        <p:nvPr/>
      </p:nvGrpSpPr>
      <p:grpSpPr>
        <a:xfrm>
          <a:off x="0" y="0"/>
          <a:ext cx="0" cy="0"/>
          <a:chOff x="0" y="0"/>
          <a:chExt cx="0" cy="0"/>
        </a:xfrm>
      </p:grpSpPr>
      <p:sp>
        <p:nvSpPr>
          <p:cNvPr id="481" name="Shape 481"/>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1400"/>
              <a:buFont typeface="Arial"/>
              <a:buNone/>
              <a:defRPr sz="2400">
                <a:solidFill>
                  <a:schemeClr val="dk1"/>
                </a:solidFill>
              </a:defRPr>
            </a:lvl2pPr>
            <a:lvl3pPr lvl="2" rtl="0">
              <a:spcBef>
                <a:spcPts val="0"/>
              </a:spcBef>
              <a:spcAft>
                <a:spcPts val="0"/>
              </a:spcAft>
              <a:buClr>
                <a:schemeClr val="dk1"/>
              </a:buClr>
              <a:buSzPts val="1400"/>
              <a:buFont typeface="Arial"/>
              <a:buNone/>
              <a:defRPr sz="2400">
                <a:solidFill>
                  <a:schemeClr val="dk1"/>
                </a:solidFill>
              </a:defRPr>
            </a:lvl3pPr>
            <a:lvl4pPr lvl="3" rtl="0">
              <a:spcBef>
                <a:spcPts val="0"/>
              </a:spcBef>
              <a:spcAft>
                <a:spcPts val="0"/>
              </a:spcAft>
              <a:buClr>
                <a:schemeClr val="dk1"/>
              </a:buClr>
              <a:buSzPts val="1400"/>
              <a:buFont typeface="Arial"/>
              <a:buNone/>
              <a:defRPr sz="2400">
                <a:solidFill>
                  <a:schemeClr val="dk1"/>
                </a:solidFill>
              </a:defRPr>
            </a:lvl4pPr>
            <a:lvl5pPr lvl="4" rtl="0">
              <a:spcBef>
                <a:spcPts val="0"/>
              </a:spcBef>
              <a:spcAft>
                <a:spcPts val="0"/>
              </a:spcAft>
              <a:buClr>
                <a:schemeClr val="dk1"/>
              </a:buClr>
              <a:buSzPts val="1400"/>
              <a:buFont typeface="Arial"/>
              <a:buNone/>
              <a:defRPr sz="2400">
                <a:solidFill>
                  <a:schemeClr val="dk1"/>
                </a:solidFill>
              </a:defRPr>
            </a:lvl5pPr>
            <a:lvl6pPr lvl="5" rtl="0">
              <a:spcBef>
                <a:spcPts val="0"/>
              </a:spcBef>
              <a:spcAft>
                <a:spcPts val="0"/>
              </a:spcAft>
              <a:buClr>
                <a:schemeClr val="dk1"/>
              </a:buClr>
              <a:buSzPts val="1400"/>
              <a:buFont typeface="Arial"/>
              <a:buNone/>
              <a:defRPr sz="2400">
                <a:solidFill>
                  <a:schemeClr val="dk1"/>
                </a:solidFill>
              </a:defRPr>
            </a:lvl6pPr>
            <a:lvl7pPr lvl="6" rtl="0">
              <a:spcBef>
                <a:spcPts val="0"/>
              </a:spcBef>
              <a:spcAft>
                <a:spcPts val="0"/>
              </a:spcAft>
              <a:buClr>
                <a:schemeClr val="dk1"/>
              </a:buClr>
              <a:buSzPts val="1400"/>
              <a:buFont typeface="Arial"/>
              <a:buNone/>
              <a:defRPr sz="2400">
                <a:solidFill>
                  <a:schemeClr val="dk1"/>
                </a:solidFill>
              </a:defRPr>
            </a:lvl7pPr>
            <a:lvl8pPr lvl="7" rtl="0">
              <a:spcBef>
                <a:spcPts val="0"/>
              </a:spcBef>
              <a:spcAft>
                <a:spcPts val="0"/>
              </a:spcAft>
              <a:buClr>
                <a:schemeClr val="dk1"/>
              </a:buClr>
              <a:buSzPts val="1400"/>
              <a:buFont typeface="Arial"/>
              <a:buNone/>
              <a:defRPr sz="2400">
                <a:solidFill>
                  <a:schemeClr val="dk1"/>
                </a:solidFill>
              </a:defRPr>
            </a:lvl8pPr>
            <a:lvl9pPr lvl="8" rtl="0">
              <a:spcBef>
                <a:spcPts val="0"/>
              </a:spcBef>
              <a:spcAft>
                <a:spcPts val="0"/>
              </a:spcAft>
              <a:buClr>
                <a:schemeClr val="dk1"/>
              </a:buClr>
              <a:buSzPts val="1400"/>
              <a:buFont typeface="Arial"/>
              <a:buNone/>
              <a:defRPr sz="2400">
                <a:solidFill>
                  <a:schemeClr val="dk1"/>
                </a:solidFill>
              </a:defRPr>
            </a:lvl9pPr>
          </a:lstStyle>
          <a:p>
            <a:endParaRPr/>
          </a:p>
        </p:txBody>
      </p:sp>
      <p:sp>
        <p:nvSpPr>
          <p:cNvPr id="482" name="Shape 482"/>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483" name="Shape 48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400"/>
              <a:buFont typeface="Arial"/>
              <a:buNone/>
              <a:defRPr sz="4800"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1400"/>
              <a:buFont typeface="Arial"/>
              <a:buNone/>
              <a:defRPr sz="4800">
                <a:solidFill>
                  <a:schemeClr val="dk1"/>
                </a:solidFill>
              </a:defRPr>
            </a:lvl2pPr>
            <a:lvl3pPr lvl="2" rtl="0">
              <a:spcBef>
                <a:spcPts val="0"/>
              </a:spcBef>
              <a:spcAft>
                <a:spcPts val="0"/>
              </a:spcAft>
              <a:buClr>
                <a:schemeClr val="dk1"/>
              </a:buClr>
              <a:buSzPts val="1400"/>
              <a:buFont typeface="Arial"/>
              <a:buNone/>
              <a:defRPr sz="4800">
                <a:solidFill>
                  <a:schemeClr val="dk1"/>
                </a:solidFill>
              </a:defRPr>
            </a:lvl3pPr>
            <a:lvl4pPr lvl="3" rtl="0">
              <a:spcBef>
                <a:spcPts val="0"/>
              </a:spcBef>
              <a:spcAft>
                <a:spcPts val="0"/>
              </a:spcAft>
              <a:buClr>
                <a:schemeClr val="dk1"/>
              </a:buClr>
              <a:buSzPts val="1400"/>
              <a:buFont typeface="Arial"/>
              <a:buNone/>
              <a:defRPr sz="4800">
                <a:solidFill>
                  <a:schemeClr val="dk1"/>
                </a:solidFill>
              </a:defRPr>
            </a:lvl4pPr>
            <a:lvl5pPr lvl="4" rtl="0">
              <a:spcBef>
                <a:spcPts val="0"/>
              </a:spcBef>
              <a:spcAft>
                <a:spcPts val="0"/>
              </a:spcAft>
              <a:buClr>
                <a:schemeClr val="dk1"/>
              </a:buClr>
              <a:buSzPts val="1400"/>
              <a:buFont typeface="Arial"/>
              <a:buNone/>
              <a:defRPr sz="4800">
                <a:solidFill>
                  <a:schemeClr val="dk1"/>
                </a:solidFill>
              </a:defRPr>
            </a:lvl5pPr>
            <a:lvl6pPr lvl="5" rtl="0">
              <a:spcBef>
                <a:spcPts val="0"/>
              </a:spcBef>
              <a:spcAft>
                <a:spcPts val="0"/>
              </a:spcAft>
              <a:buClr>
                <a:schemeClr val="dk1"/>
              </a:buClr>
              <a:buSzPts val="1400"/>
              <a:buFont typeface="Arial"/>
              <a:buNone/>
              <a:defRPr sz="4800">
                <a:solidFill>
                  <a:schemeClr val="dk1"/>
                </a:solidFill>
              </a:defRPr>
            </a:lvl6pPr>
            <a:lvl7pPr lvl="6" rtl="0">
              <a:spcBef>
                <a:spcPts val="0"/>
              </a:spcBef>
              <a:spcAft>
                <a:spcPts val="0"/>
              </a:spcAft>
              <a:buClr>
                <a:schemeClr val="dk1"/>
              </a:buClr>
              <a:buSzPts val="1400"/>
              <a:buFont typeface="Arial"/>
              <a:buNone/>
              <a:defRPr sz="4800">
                <a:solidFill>
                  <a:schemeClr val="dk1"/>
                </a:solidFill>
              </a:defRPr>
            </a:lvl7pPr>
            <a:lvl8pPr lvl="7" rtl="0">
              <a:spcBef>
                <a:spcPts val="0"/>
              </a:spcBef>
              <a:spcAft>
                <a:spcPts val="0"/>
              </a:spcAft>
              <a:buClr>
                <a:schemeClr val="dk1"/>
              </a:buClr>
              <a:buSzPts val="1400"/>
              <a:buFont typeface="Arial"/>
              <a:buNone/>
              <a:defRPr sz="4800">
                <a:solidFill>
                  <a:schemeClr val="dk1"/>
                </a:solidFill>
              </a:defRPr>
            </a:lvl8pPr>
            <a:lvl9pPr lvl="8" rtl="0">
              <a:spcBef>
                <a:spcPts val="0"/>
              </a:spcBef>
              <a:spcAft>
                <a:spcPts val="0"/>
              </a:spcAft>
              <a:buClr>
                <a:schemeClr val="dk1"/>
              </a:buClr>
              <a:buSzPts val="1400"/>
              <a:buFont typeface="Arial"/>
              <a:buNone/>
              <a:defRPr sz="4800">
                <a:solidFill>
                  <a:schemeClr val="dk1"/>
                </a:solidFill>
              </a:defRPr>
            </a:lvl9pPr>
          </a:lstStyle>
          <a:p>
            <a:endParaRPr/>
          </a:p>
        </p:txBody>
      </p:sp>
      <p:sp>
        <p:nvSpPr>
          <p:cNvPr id="486" name="Shape 48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7"/>
        <p:cNvGrpSpPr/>
        <p:nvPr/>
      </p:nvGrpSpPr>
      <p:grpSpPr>
        <a:xfrm>
          <a:off x="0" y="0"/>
          <a:ext cx="0" cy="0"/>
          <a:chOff x="0" y="0"/>
          <a:chExt cx="0" cy="0"/>
        </a:xfrm>
      </p:grpSpPr>
      <p:sp>
        <p:nvSpPr>
          <p:cNvPr id="488" name="Shape 488"/>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Shape 489"/>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1400"/>
              <a:buFont typeface="Arial"/>
              <a:buNone/>
              <a:defRPr sz="4200" b="0"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1400"/>
              <a:buFont typeface="Arial"/>
              <a:buNone/>
              <a:defRPr sz="4200">
                <a:solidFill>
                  <a:schemeClr val="dk1"/>
                </a:solidFill>
              </a:defRPr>
            </a:lvl2pPr>
            <a:lvl3pPr lvl="2" algn="ctr" rtl="0">
              <a:spcBef>
                <a:spcPts val="0"/>
              </a:spcBef>
              <a:spcAft>
                <a:spcPts val="0"/>
              </a:spcAft>
              <a:buClr>
                <a:schemeClr val="dk1"/>
              </a:buClr>
              <a:buSzPts val="1400"/>
              <a:buFont typeface="Arial"/>
              <a:buNone/>
              <a:defRPr sz="4200">
                <a:solidFill>
                  <a:schemeClr val="dk1"/>
                </a:solidFill>
              </a:defRPr>
            </a:lvl3pPr>
            <a:lvl4pPr lvl="3" algn="ctr" rtl="0">
              <a:spcBef>
                <a:spcPts val="0"/>
              </a:spcBef>
              <a:spcAft>
                <a:spcPts val="0"/>
              </a:spcAft>
              <a:buClr>
                <a:schemeClr val="dk1"/>
              </a:buClr>
              <a:buSzPts val="1400"/>
              <a:buFont typeface="Arial"/>
              <a:buNone/>
              <a:defRPr sz="4200">
                <a:solidFill>
                  <a:schemeClr val="dk1"/>
                </a:solidFill>
              </a:defRPr>
            </a:lvl4pPr>
            <a:lvl5pPr lvl="4" algn="ctr" rtl="0">
              <a:spcBef>
                <a:spcPts val="0"/>
              </a:spcBef>
              <a:spcAft>
                <a:spcPts val="0"/>
              </a:spcAft>
              <a:buClr>
                <a:schemeClr val="dk1"/>
              </a:buClr>
              <a:buSzPts val="1400"/>
              <a:buFont typeface="Arial"/>
              <a:buNone/>
              <a:defRPr sz="4200">
                <a:solidFill>
                  <a:schemeClr val="dk1"/>
                </a:solidFill>
              </a:defRPr>
            </a:lvl5pPr>
            <a:lvl6pPr lvl="5" algn="ctr" rtl="0">
              <a:spcBef>
                <a:spcPts val="0"/>
              </a:spcBef>
              <a:spcAft>
                <a:spcPts val="0"/>
              </a:spcAft>
              <a:buClr>
                <a:schemeClr val="dk1"/>
              </a:buClr>
              <a:buSzPts val="1400"/>
              <a:buFont typeface="Arial"/>
              <a:buNone/>
              <a:defRPr sz="4200">
                <a:solidFill>
                  <a:schemeClr val="dk1"/>
                </a:solidFill>
              </a:defRPr>
            </a:lvl6pPr>
            <a:lvl7pPr lvl="6" algn="ctr" rtl="0">
              <a:spcBef>
                <a:spcPts val="0"/>
              </a:spcBef>
              <a:spcAft>
                <a:spcPts val="0"/>
              </a:spcAft>
              <a:buClr>
                <a:schemeClr val="dk1"/>
              </a:buClr>
              <a:buSzPts val="1400"/>
              <a:buFont typeface="Arial"/>
              <a:buNone/>
              <a:defRPr sz="4200">
                <a:solidFill>
                  <a:schemeClr val="dk1"/>
                </a:solidFill>
              </a:defRPr>
            </a:lvl7pPr>
            <a:lvl8pPr lvl="7" algn="ctr" rtl="0">
              <a:spcBef>
                <a:spcPts val="0"/>
              </a:spcBef>
              <a:spcAft>
                <a:spcPts val="0"/>
              </a:spcAft>
              <a:buClr>
                <a:schemeClr val="dk1"/>
              </a:buClr>
              <a:buSzPts val="1400"/>
              <a:buFont typeface="Arial"/>
              <a:buNone/>
              <a:defRPr sz="4200">
                <a:solidFill>
                  <a:schemeClr val="dk1"/>
                </a:solidFill>
              </a:defRPr>
            </a:lvl8pPr>
            <a:lvl9pPr lvl="8" algn="ctr" rtl="0">
              <a:spcBef>
                <a:spcPts val="0"/>
              </a:spcBef>
              <a:spcAft>
                <a:spcPts val="0"/>
              </a:spcAft>
              <a:buClr>
                <a:schemeClr val="dk1"/>
              </a:buClr>
              <a:buSzPts val="1400"/>
              <a:buFont typeface="Arial"/>
              <a:buNone/>
              <a:defRPr sz="4200">
                <a:solidFill>
                  <a:schemeClr val="dk1"/>
                </a:solidFill>
              </a:defRPr>
            </a:lvl9pPr>
          </a:lstStyle>
          <a:p>
            <a:endParaRPr/>
          </a:p>
        </p:txBody>
      </p:sp>
      <p:sp>
        <p:nvSpPr>
          <p:cNvPr id="490" name="Shape 490"/>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18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14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4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4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4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4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4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4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400"/>
              <a:buFont typeface="Arial"/>
              <a:buNone/>
              <a:defRPr sz="2100" b="0" i="0" u="none" strike="noStrike" cap="none">
                <a:solidFill>
                  <a:schemeClr val="dk2"/>
                </a:solidFill>
                <a:latin typeface="Arial"/>
                <a:ea typeface="Arial"/>
                <a:cs typeface="Arial"/>
                <a:sym typeface="Arial"/>
              </a:defRPr>
            </a:lvl9pPr>
          </a:lstStyle>
          <a:p>
            <a:endParaRPr/>
          </a:p>
        </p:txBody>
      </p:sp>
      <p:sp>
        <p:nvSpPr>
          <p:cNvPr id="491" name="Shape 491"/>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92" name="Shape 49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95" name="Shape 49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311700" y="1474833"/>
            <a:ext cx="8520600" cy="26181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1400"/>
              <a:buFont typeface="Arial"/>
              <a:buNone/>
              <a:defRPr sz="12000" b="0"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1400"/>
              <a:buFont typeface="Arial"/>
              <a:buNone/>
              <a:defRPr sz="12000">
                <a:solidFill>
                  <a:schemeClr val="dk1"/>
                </a:solidFill>
              </a:defRPr>
            </a:lvl2pPr>
            <a:lvl3pPr lvl="2" algn="ctr" rtl="0">
              <a:spcBef>
                <a:spcPts val="0"/>
              </a:spcBef>
              <a:spcAft>
                <a:spcPts val="0"/>
              </a:spcAft>
              <a:buClr>
                <a:schemeClr val="dk1"/>
              </a:buClr>
              <a:buSzPts val="1400"/>
              <a:buFont typeface="Arial"/>
              <a:buNone/>
              <a:defRPr sz="12000">
                <a:solidFill>
                  <a:schemeClr val="dk1"/>
                </a:solidFill>
              </a:defRPr>
            </a:lvl3pPr>
            <a:lvl4pPr lvl="3" algn="ctr" rtl="0">
              <a:spcBef>
                <a:spcPts val="0"/>
              </a:spcBef>
              <a:spcAft>
                <a:spcPts val="0"/>
              </a:spcAft>
              <a:buClr>
                <a:schemeClr val="dk1"/>
              </a:buClr>
              <a:buSzPts val="1400"/>
              <a:buFont typeface="Arial"/>
              <a:buNone/>
              <a:defRPr sz="12000">
                <a:solidFill>
                  <a:schemeClr val="dk1"/>
                </a:solidFill>
              </a:defRPr>
            </a:lvl4pPr>
            <a:lvl5pPr lvl="4" algn="ctr" rtl="0">
              <a:spcBef>
                <a:spcPts val="0"/>
              </a:spcBef>
              <a:spcAft>
                <a:spcPts val="0"/>
              </a:spcAft>
              <a:buClr>
                <a:schemeClr val="dk1"/>
              </a:buClr>
              <a:buSzPts val="1400"/>
              <a:buFont typeface="Arial"/>
              <a:buNone/>
              <a:defRPr sz="12000">
                <a:solidFill>
                  <a:schemeClr val="dk1"/>
                </a:solidFill>
              </a:defRPr>
            </a:lvl5pPr>
            <a:lvl6pPr lvl="5" algn="ctr" rtl="0">
              <a:spcBef>
                <a:spcPts val="0"/>
              </a:spcBef>
              <a:spcAft>
                <a:spcPts val="0"/>
              </a:spcAft>
              <a:buClr>
                <a:schemeClr val="dk1"/>
              </a:buClr>
              <a:buSzPts val="1400"/>
              <a:buFont typeface="Arial"/>
              <a:buNone/>
              <a:defRPr sz="12000">
                <a:solidFill>
                  <a:schemeClr val="dk1"/>
                </a:solidFill>
              </a:defRPr>
            </a:lvl6pPr>
            <a:lvl7pPr lvl="6" algn="ctr" rtl="0">
              <a:spcBef>
                <a:spcPts val="0"/>
              </a:spcBef>
              <a:spcAft>
                <a:spcPts val="0"/>
              </a:spcAft>
              <a:buClr>
                <a:schemeClr val="dk1"/>
              </a:buClr>
              <a:buSzPts val="1400"/>
              <a:buFont typeface="Arial"/>
              <a:buNone/>
              <a:defRPr sz="12000">
                <a:solidFill>
                  <a:schemeClr val="dk1"/>
                </a:solidFill>
              </a:defRPr>
            </a:lvl7pPr>
            <a:lvl8pPr lvl="7" algn="ctr" rtl="0">
              <a:spcBef>
                <a:spcPts val="0"/>
              </a:spcBef>
              <a:spcAft>
                <a:spcPts val="0"/>
              </a:spcAft>
              <a:buClr>
                <a:schemeClr val="dk1"/>
              </a:buClr>
              <a:buSzPts val="1400"/>
              <a:buFont typeface="Arial"/>
              <a:buNone/>
              <a:defRPr sz="12000">
                <a:solidFill>
                  <a:schemeClr val="dk1"/>
                </a:solidFill>
              </a:defRPr>
            </a:lvl8pPr>
            <a:lvl9pPr lvl="8" algn="ctr" rtl="0">
              <a:spcBef>
                <a:spcPts val="0"/>
              </a:spcBef>
              <a:spcAft>
                <a:spcPts val="0"/>
              </a:spcAft>
              <a:buClr>
                <a:schemeClr val="dk1"/>
              </a:buClr>
              <a:buSzPts val="1400"/>
              <a:buFont typeface="Arial"/>
              <a:buNone/>
              <a:defRPr sz="12000">
                <a:solidFill>
                  <a:schemeClr val="dk1"/>
                </a:solidFill>
              </a:defRPr>
            </a:lvl9pPr>
          </a:lstStyle>
          <a:p>
            <a:endParaRPr/>
          </a:p>
        </p:txBody>
      </p:sp>
      <p:sp>
        <p:nvSpPr>
          <p:cNvPr id="498" name="Shape 498"/>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99" name="Shape 49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Image (full bleed)">
  <p:cSld name="Image (full bleed)">
    <p:spTree>
      <p:nvGrpSpPr>
        <p:cNvPr id="1" name="Shape 500"/>
        <p:cNvGrpSpPr/>
        <p:nvPr/>
      </p:nvGrpSpPr>
      <p:grpSpPr>
        <a:xfrm>
          <a:off x="0" y="0"/>
          <a:ext cx="0" cy="0"/>
          <a:chOff x="0" y="0"/>
          <a:chExt cx="0" cy="0"/>
        </a:xfrm>
      </p:grpSpPr>
      <p:sp>
        <p:nvSpPr>
          <p:cNvPr id="501" name="Shape 501"/>
          <p:cNvSpPr>
            <a:spLocks noGrp="1"/>
          </p:cNvSpPr>
          <p:nvPr>
            <p:ph type="pic" idx="2"/>
          </p:nvPr>
        </p:nvSpPr>
        <p:spPr>
          <a:xfrm>
            <a:off x="-45577" y="-32992"/>
            <a:ext cx="9235200" cy="6925500"/>
          </a:xfrm>
          <a:prstGeom prst="rect">
            <a:avLst/>
          </a:prstGeom>
          <a:noFill/>
          <a:ln>
            <a:noFill/>
          </a:ln>
        </p:spPr>
        <p:txBody>
          <a:bodyPr spcFirstLastPara="1" wrap="square" lIns="91425" tIns="91425" rIns="91425" bIns="91425" anchor="ctr" anchorCtr="0"/>
          <a:lstStyle>
            <a:lvl1pPr marR="0" lvl="0" algn="ctr" rtl="0">
              <a:lnSpc>
                <a:spcPct val="120000"/>
              </a:lnSpc>
              <a:spcBef>
                <a:spcPts val="0"/>
              </a:spcBef>
              <a:spcAft>
                <a:spcPts val="0"/>
              </a:spcAft>
              <a:buClr>
                <a:srgbClr val="006AB0"/>
              </a:buClr>
              <a:buSzPts val="1400"/>
              <a:buFont typeface="Arial"/>
              <a:buNone/>
              <a:defRPr sz="1800" b="0" i="0" u="none" strike="noStrike" cap="none">
                <a:solidFill>
                  <a:srgbClr val="67686E"/>
                </a:solidFill>
                <a:latin typeface="Arial"/>
                <a:ea typeface="Arial"/>
                <a:cs typeface="Arial"/>
                <a:sym typeface="Arial"/>
              </a:defRPr>
            </a:lvl1pPr>
            <a:lvl2pPr marR="0" lvl="1" algn="l" rtl="0">
              <a:lnSpc>
                <a:spcPct val="120000"/>
              </a:lnSpc>
              <a:spcBef>
                <a:spcPts val="0"/>
              </a:spcBef>
              <a:spcAft>
                <a:spcPts val="0"/>
              </a:spcAft>
              <a:buClr>
                <a:srgbClr val="006AB0"/>
              </a:buClr>
              <a:buSzPts val="1800"/>
              <a:buFont typeface="Arial"/>
              <a:buChar char="•"/>
              <a:defRPr sz="1800" b="0" i="0" u="none" strike="noStrike" cap="none">
                <a:solidFill>
                  <a:schemeClr val="lt1"/>
                </a:solidFill>
                <a:latin typeface="Arial"/>
                <a:ea typeface="Arial"/>
                <a:cs typeface="Arial"/>
                <a:sym typeface="Arial"/>
              </a:defRPr>
            </a:lvl2pPr>
            <a:lvl3pPr marR="0" lvl="2" algn="l" rtl="0">
              <a:lnSpc>
                <a:spcPct val="120000"/>
              </a:lnSpc>
              <a:spcBef>
                <a:spcPts val="0"/>
              </a:spcBef>
              <a:spcAft>
                <a:spcPts val="0"/>
              </a:spcAft>
              <a:buClr>
                <a:srgbClr val="006AB0"/>
              </a:buClr>
              <a:buSzPts val="1800"/>
              <a:buFont typeface="Arial"/>
              <a:buChar char="•"/>
              <a:defRPr sz="1800" b="0" i="0" u="none" strike="noStrike" cap="none">
                <a:solidFill>
                  <a:schemeClr val="lt1"/>
                </a:solidFill>
                <a:latin typeface="Arial"/>
                <a:ea typeface="Arial"/>
                <a:cs typeface="Arial"/>
                <a:sym typeface="Arial"/>
              </a:defRPr>
            </a:lvl3pPr>
            <a:lvl4pPr marR="0" lvl="3" algn="l" rtl="0">
              <a:lnSpc>
                <a:spcPct val="120000"/>
              </a:lnSpc>
              <a:spcBef>
                <a:spcPts val="0"/>
              </a:spcBef>
              <a:spcAft>
                <a:spcPts val="0"/>
              </a:spcAft>
              <a:buClr>
                <a:srgbClr val="006AB0"/>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120000"/>
              </a:lnSpc>
              <a:spcBef>
                <a:spcPts val="0"/>
              </a:spcBef>
              <a:spcAft>
                <a:spcPts val="0"/>
              </a:spcAft>
              <a:buClr>
                <a:srgbClr val="006AB0"/>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100000"/>
              </a:lnSpc>
              <a:spcBef>
                <a:spcPts val="40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2" name="Shape 502"/>
          <p:cNvSpPr txBox="1">
            <a:spLocks noGrp="1"/>
          </p:cNvSpPr>
          <p:nvPr>
            <p:ph type="title"/>
          </p:nvPr>
        </p:nvSpPr>
        <p:spPr>
          <a:xfrm>
            <a:off x="427612" y="457872"/>
            <a:ext cx="3666600" cy="267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7FA8D6"/>
              </a:buClr>
              <a:buSzPts val="1400"/>
              <a:buFont typeface="Arial"/>
              <a:buNone/>
              <a:defRPr sz="2100" b="0" i="0" u="none" strike="noStrike" cap="none">
                <a:solidFill>
                  <a:srgbClr val="7FA8D6"/>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600" b="0" i="0" u="none" strike="noStrike" cap="none">
                <a:solidFill>
                  <a:schemeClr val="dk1"/>
                </a:solidFill>
              </a:defRPr>
            </a:lvl2pPr>
            <a:lvl3pPr marR="0" lvl="2" algn="l" rtl="0">
              <a:spcBef>
                <a:spcPts val="0"/>
              </a:spcBef>
              <a:spcAft>
                <a:spcPts val="0"/>
              </a:spcAft>
              <a:buClr>
                <a:schemeClr val="dk1"/>
              </a:buClr>
              <a:buSzPts val="1400"/>
              <a:buFont typeface="Arial"/>
              <a:buNone/>
              <a:defRPr sz="1600" b="0" i="0" u="none" strike="noStrike" cap="none">
                <a:solidFill>
                  <a:schemeClr val="dk1"/>
                </a:solidFill>
              </a:defRPr>
            </a:lvl3pPr>
            <a:lvl4pPr marR="0" lvl="3" algn="l" rtl="0">
              <a:spcBef>
                <a:spcPts val="0"/>
              </a:spcBef>
              <a:spcAft>
                <a:spcPts val="0"/>
              </a:spcAft>
              <a:buClr>
                <a:schemeClr val="dk1"/>
              </a:buClr>
              <a:buSzPts val="1400"/>
              <a:buFont typeface="Arial"/>
              <a:buNone/>
              <a:defRPr sz="1600" b="0" i="0" u="none" strike="noStrike" cap="none">
                <a:solidFill>
                  <a:schemeClr val="dk1"/>
                </a:solidFill>
              </a:defRPr>
            </a:lvl4pPr>
            <a:lvl5pPr marR="0" lvl="4" algn="l" rtl="0">
              <a:spcBef>
                <a:spcPts val="0"/>
              </a:spcBef>
              <a:spcAft>
                <a:spcPts val="0"/>
              </a:spcAft>
              <a:buClr>
                <a:schemeClr val="dk1"/>
              </a:buClr>
              <a:buSzPts val="1400"/>
              <a:buFont typeface="Arial"/>
              <a:buNone/>
              <a:defRPr sz="1600" b="0" i="0" u="none" strike="noStrike" cap="none">
                <a:solidFill>
                  <a:schemeClr val="dk1"/>
                </a:solidFill>
              </a:defRPr>
            </a:lvl5pPr>
            <a:lvl6pPr marR="0" lvl="5" algn="l" rtl="0">
              <a:spcBef>
                <a:spcPts val="0"/>
              </a:spcBef>
              <a:spcAft>
                <a:spcPts val="0"/>
              </a:spcAft>
              <a:buClr>
                <a:schemeClr val="dk1"/>
              </a:buClr>
              <a:buSzPts val="1400"/>
              <a:buFont typeface="Arial"/>
              <a:buNone/>
              <a:defRPr sz="1600" b="0" i="0" u="none" strike="noStrike" cap="none">
                <a:solidFill>
                  <a:schemeClr val="dk1"/>
                </a:solidFill>
              </a:defRPr>
            </a:lvl6pPr>
            <a:lvl7pPr marR="0" lvl="6" algn="l" rtl="0">
              <a:spcBef>
                <a:spcPts val="0"/>
              </a:spcBef>
              <a:spcAft>
                <a:spcPts val="0"/>
              </a:spcAft>
              <a:buClr>
                <a:schemeClr val="dk1"/>
              </a:buClr>
              <a:buSzPts val="1400"/>
              <a:buFont typeface="Arial"/>
              <a:buNone/>
              <a:defRPr sz="1600" b="0" i="0" u="none" strike="noStrike" cap="none">
                <a:solidFill>
                  <a:schemeClr val="dk1"/>
                </a:solidFill>
              </a:defRPr>
            </a:lvl7pPr>
            <a:lvl8pPr marR="0" lvl="7" algn="l" rtl="0">
              <a:spcBef>
                <a:spcPts val="0"/>
              </a:spcBef>
              <a:spcAft>
                <a:spcPts val="0"/>
              </a:spcAft>
              <a:buClr>
                <a:schemeClr val="dk1"/>
              </a:buClr>
              <a:buSzPts val="1400"/>
              <a:buFont typeface="Arial"/>
              <a:buNone/>
              <a:defRPr sz="1600" b="0" i="0" u="none" strike="noStrike" cap="none">
                <a:solidFill>
                  <a:schemeClr val="dk1"/>
                </a:solidFill>
              </a:defRPr>
            </a:lvl8pPr>
            <a:lvl9pPr marR="0" lvl="8" algn="l" rtl="0">
              <a:spcBef>
                <a:spcPts val="0"/>
              </a:spcBef>
              <a:spcAft>
                <a:spcPts val="0"/>
              </a:spcAft>
              <a:buClr>
                <a:schemeClr val="dk1"/>
              </a:buClr>
              <a:buSzPts val="1400"/>
              <a:buFont typeface="Arial"/>
              <a:buNone/>
              <a:defRPr sz="1600" b="0" i="0" u="none" strike="noStrike" cap="none">
                <a:solidFill>
                  <a:schemeClr val="dk1"/>
                </a:solidFill>
              </a:defRPr>
            </a:lvl9pPr>
          </a:lstStyle>
          <a:p>
            <a:endParaRPr/>
          </a:p>
        </p:txBody>
      </p:sp>
      <p:sp>
        <p:nvSpPr>
          <p:cNvPr id="503" name="Shape 503"/>
          <p:cNvSpPr txBox="1">
            <a:spLocks noGrp="1"/>
          </p:cNvSpPr>
          <p:nvPr>
            <p:ph type="body" idx="1"/>
          </p:nvPr>
        </p:nvSpPr>
        <p:spPr>
          <a:xfrm>
            <a:off x="427608" y="806318"/>
            <a:ext cx="3699000" cy="895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6AB0"/>
              </a:buClr>
              <a:buSzPts val="1800"/>
              <a:buFont typeface="Arial"/>
              <a:buNone/>
              <a:defRPr sz="32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6AB0"/>
              </a:buClr>
              <a:buSzPts val="1400"/>
              <a:buFont typeface="Arial"/>
              <a:buNone/>
              <a:defRPr sz="3200" b="0" i="0" u="none" strike="noStrike" cap="none">
                <a:solidFill>
                  <a:schemeClr val="dk2"/>
                </a:solidFill>
                <a:latin typeface="Arial"/>
                <a:ea typeface="Arial"/>
                <a:cs typeface="Arial"/>
                <a:sym typeface="Arial"/>
              </a:defRPr>
            </a:lvl2pPr>
            <a:lvl3pPr marL="1371600" marR="0" lvl="2" indent="-228600" algn="l" rtl="0">
              <a:lnSpc>
                <a:spcPct val="100000"/>
              </a:lnSpc>
              <a:spcBef>
                <a:spcPts val="0"/>
              </a:spcBef>
              <a:spcAft>
                <a:spcPts val="0"/>
              </a:spcAft>
              <a:buClr>
                <a:srgbClr val="006AB0"/>
              </a:buClr>
              <a:buSzPts val="1400"/>
              <a:buFont typeface="Arial"/>
              <a:buNone/>
              <a:defRPr sz="3200" b="0" i="0" u="none" strike="noStrike" cap="none">
                <a:solidFill>
                  <a:schemeClr val="dk2"/>
                </a:solidFill>
                <a:latin typeface="Arial"/>
                <a:ea typeface="Arial"/>
                <a:cs typeface="Arial"/>
                <a:sym typeface="Arial"/>
              </a:defRPr>
            </a:lvl3pPr>
            <a:lvl4pPr marL="1828800" marR="0" lvl="3" indent="-228600" algn="l" rtl="0">
              <a:lnSpc>
                <a:spcPct val="100000"/>
              </a:lnSpc>
              <a:spcBef>
                <a:spcPts val="0"/>
              </a:spcBef>
              <a:spcAft>
                <a:spcPts val="0"/>
              </a:spcAft>
              <a:buClr>
                <a:srgbClr val="006AB0"/>
              </a:buClr>
              <a:buSzPts val="1400"/>
              <a:buFont typeface="Arial"/>
              <a:buNone/>
              <a:defRPr sz="3200" b="0" i="0" u="none" strike="noStrike" cap="none">
                <a:solidFill>
                  <a:schemeClr val="dk2"/>
                </a:solidFill>
                <a:latin typeface="Arial"/>
                <a:ea typeface="Arial"/>
                <a:cs typeface="Arial"/>
                <a:sym typeface="Arial"/>
              </a:defRPr>
            </a:lvl4pPr>
            <a:lvl5pPr marL="2286000" marR="0" lvl="4" indent="-228600" algn="l" rtl="0">
              <a:lnSpc>
                <a:spcPct val="100000"/>
              </a:lnSpc>
              <a:spcBef>
                <a:spcPts val="0"/>
              </a:spcBef>
              <a:spcAft>
                <a:spcPts val="0"/>
              </a:spcAft>
              <a:buClr>
                <a:srgbClr val="006AB0"/>
              </a:buClr>
              <a:buSzPts val="1400"/>
              <a:buFont typeface="Arial"/>
              <a:buNone/>
              <a:defRPr sz="32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3"/>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0"/>
        <p:cNvGrpSpPr/>
        <p:nvPr/>
      </p:nvGrpSpPr>
      <p:grpSpPr>
        <a:xfrm>
          <a:off x="0" y="0"/>
          <a:ext cx="0" cy="0"/>
          <a:chOff x="0" y="0"/>
          <a:chExt cx="0" cy="0"/>
        </a:xfrm>
      </p:grpSpPr>
      <p:sp>
        <p:nvSpPr>
          <p:cNvPr id="511" name="Shape 511"/>
          <p:cNvSpPr txBox="1">
            <a:spLocks noGrp="1"/>
          </p:cNvSpPr>
          <p:nvPr>
            <p:ph type="ctrTitle"/>
          </p:nvPr>
        </p:nvSpPr>
        <p:spPr>
          <a:xfrm>
            <a:off x="685800" y="2130428"/>
            <a:ext cx="7772400" cy="1470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12" name="Shape 512"/>
          <p:cNvSpPr txBox="1">
            <a:spLocks noGrp="1"/>
          </p:cNvSpPr>
          <p:nvPr>
            <p:ph type="subTitle" idx="1"/>
          </p:nvPr>
        </p:nvSpPr>
        <p:spPr>
          <a:xfrm>
            <a:off x="1371600" y="3886202"/>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038" marR="0" lvl="1" indent="-12538"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077" marR="0" lvl="2" indent="-12377"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116" marR="0" lvl="3" indent="-1221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154" marR="0" lvl="4" indent="-1205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5192" marR="0" lvl="5" indent="-11892"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2232" marR="0" lvl="6" indent="-11732"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199271" marR="0" lvl="7" indent="-1157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6308" marR="0" lvl="8" indent="-1140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13" name="Shape 513"/>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038" marR="0" lvl="1" indent="-1253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077" marR="0" lvl="2" indent="-1237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116" marR="0" lvl="3" indent="-1221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154" marR="0" lvl="4" indent="-1205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5192" marR="0" lvl="5" indent="-1189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2232" marR="0" lvl="6" indent="-1173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199271" marR="0" lvl="7" indent="-1157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6308" marR="0" lvl="8" indent="-1140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4" name="Shape 514"/>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038" marR="0" lvl="1" indent="-1253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077" marR="0" lvl="2" indent="-1237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116" marR="0" lvl="3" indent="-1221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154" marR="0" lvl="4" indent="-1205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5192" marR="0" lvl="5" indent="-1189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2232" marR="0" lvl="6" indent="-1173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199271" marR="0" lvl="7" indent="-1157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6308" marR="0" lvl="8" indent="-1140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5" name="Shape 515"/>
          <p:cNvSpPr txBox="1">
            <a:spLocks noGrp="1"/>
          </p:cNvSpPr>
          <p:nvPr>
            <p:ph type="sldNum" idx="12"/>
          </p:nvPr>
        </p:nvSpPr>
        <p:spPr>
          <a:xfrm>
            <a:off x="6553200" y="6356353"/>
            <a:ext cx="2133600" cy="3651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ullet points Single column">
  <p:cSld name="Bullet points Single column">
    <p:spTree>
      <p:nvGrpSpPr>
        <p:cNvPr id="1" name="Shape 516"/>
        <p:cNvGrpSpPr/>
        <p:nvPr/>
      </p:nvGrpSpPr>
      <p:grpSpPr>
        <a:xfrm>
          <a:off x="0" y="0"/>
          <a:ext cx="0" cy="0"/>
          <a:chOff x="0" y="0"/>
          <a:chExt cx="0" cy="0"/>
        </a:xfrm>
      </p:grpSpPr>
      <p:sp>
        <p:nvSpPr>
          <p:cNvPr id="517" name="Shape 517"/>
          <p:cNvSpPr txBox="1">
            <a:spLocks noGrp="1"/>
          </p:cNvSpPr>
          <p:nvPr>
            <p:ph type="title"/>
          </p:nvPr>
        </p:nvSpPr>
        <p:spPr>
          <a:xfrm>
            <a:off x="457200" y="274639"/>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7FA8D6"/>
              </a:buClr>
              <a:buSzPts val="1400"/>
              <a:buFont typeface="Calibri"/>
              <a:buNone/>
              <a:defRPr sz="4400" b="0" i="0" u="none" strike="noStrike" cap="none">
                <a:solidFill>
                  <a:srgbClr val="7FA8D6"/>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cxnSp>
        <p:nvCxnSpPr>
          <p:cNvPr id="518" name="Shape 518"/>
          <p:cNvCxnSpPr/>
          <p:nvPr/>
        </p:nvCxnSpPr>
        <p:spPr>
          <a:xfrm>
            <a:off x="427608" y="6157514"/>
            <a:ext cx="8043000" cy="0"/>
          </a:xfrm>
          <a:prstGeom prst="straightConnector1">
            <a:avLst/>
          </a:prstGeom>
          <a:noFill/>
          <a:ln w="9525" cap="flat" cmpd="sng">
            <a:solidFill>
              <a:srgbClr val="67686E"/>
            </a:solidFill>
            <a:prstDash val="solid"/>
            <a:round/>
            <a:headEnd type="none" w="sm" len="sm"/>
            <a:tailEnd type="none" w="sm" len="sm"/>
          </a:ln>
        </p:spPr>
      </p:cxnSp>
      <p:cxnSp>
        <p:nvCxnSpPr>
          <p:cNvPr id="519" name="Shape 519"/>
          <p:cNvCxnSpPr/>
          <p:nvPr/>
        </p:nvCxnSpPr>
        <p:spPr>
          <a:xfrm rot="10800000" flipH="1">
            <a:off x="8471368" y="5833514"/>
            <a:ext cx="205800" cy="324000"/>
          </a:xfrm>
          <a:prstGeom prst="straightConnector1">
            <a:avLst/>
          </a:prstGeom>
          <a:noFill/>
          <a:ln w="9525" cap="flat" cmpd="sng">
            <a:solidFill>
              <a:srgbClr val="67686E"/>
            </a:solidFill>
            <a:prstDash val="solid"/>
            <a:round/>
            <a:headEnd type="none" w="sm" len="sm"/>
            <a:tailEnd type="none" w="sm" len="sm"/>
          </a:ln>
        </p:spPr>
      </p:cxnSp>
      <p:sp>
        <p:nvSpPr>
          <p:cNvPr id="520" name="Shape 520"/>
          <p:cNvSpPr txBox="1">
            <a:spLocks noGrp="1"/>
          </p:cNvSpPr>
          <p:nvPr>
            <p:ph type="body" idx="1"/>
          </p:nvPr>
        </p:nvSpPr>
        <p:spPr>
          <a:xfrm>
            <a:off x="427611" y="1861725"/>
            <a:ext cx="5816700" cy="38703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1" name="Shape 521"/>
          <p:cNvSpPr txBox="1">
            <a:spLocks noGrp="1"/>
          </p:cNvSpPr>
          <p:nvPr>
            <p:ph type="body" idx="2"/>
          </p:nvPr>
        </p:nvSpPr>
        <p:spPr>
          <a:xfrm>
            <a:off x="427610" y="806318"/>
            <a:ext cx="8287500" cy="895500"/>
          </a:xfrm>
          <a:prstGeom prst="rect">
            <a:avLst/>
          </a:prstGeom>
          <a:noFill/>
          <a:ln>
            <a:noFill/>
          </a:ln>
        </p:spPr>
        <p:txBody>
          <a:bodyPr spcFirstLastPara="1" wrap="square" lIns="91425" tIns="91425" rIns="91425" bIns="91425" anchor="t" anchorCtr="0"/>
          <a:lstStyle>
            <a:lvl1pPr marL="457200" marR="0" lvl="0" indent="-228600" algn="l" rtl="0">
              <a:lnSpc>
                <a:spcPct val="97281"/>
              </a:lnSpc>
              <a:spcBef>
                <a:spcPts val="633"/>
              </a:spcBef>
              <a:spcAft>
                <a:spcPts val="0"/>
              </a:spcAft>
              <a:buClr>
                <a:schemeClr val="dk2"/>
              </a:buClr>
              <a:buSzPts val="3200"/>
              <a:buFont typeface="Arial"/>
              <a:buNone/>
              <a:defRPr sz="3164" b="0" i="0" u="none" strike="noStrike" cap="none">
                <a:solidFill>
                  <a:schemeClr val="dk2"/>
                </a:solidFill>
                <a:latin typeface="Calibri"/>
                <a:ea typeface="Calibri"/>
                <a:cs typeface="Calibri"/>
                <a:sym typeface="Calibri"/>
              </a:defRPr>
            </a:lvl1pPr>
            <a:lvl2pPr marL="914400" marR="0" lvl="1" indent="-228600" algn="l" rtl="0">
              <a:lnSpc>
                <a:spcPct val="97281"/>
              </a:lnSpc>
              <a:spcBef>
                <a:spcPts val="633"/>
              </a:spcBef>
              <a:spcAft>
                <a:spcPts val="0"/>
              </a:spcAft>
              <a:buClr>
                <a:srgbClr val="006AB0"/>
              </a:buClr>
              <a:buSzPts val="2800"/>
              <a:buFont typeface="Arial"/>
              <a:buNone/>
              <a:defRPr sz="3164" b="0" i="0" u="none" strike="noStrike" cap="none">
                <a:solidFill>
                  <a:srgbClr val="006AB0"/>
                </a:solidFill>
                <a:latin typeface="Calibri"/>
                <a:ea typeface="Calibri"/>
                <a:cs typeface="Calibri"/>
                <a:sym typeface="Calibri"/>
              </a:defRPr>
            </a:lvl2pPr>
            <a:lvl3pPr marL="1371600" marR="0" lvl="2" indent="-228600" algn="l" rtl="0">
              <a:lnSpc>
                <a:spcPct val="97281"/>
              </a:lnSpc>
              <a:spcBef>
                <a:spcPts val="633"/>
              </a:spcBef>
              <a:spcAft>
                <a:spcPts val="0"/>
              </a:spcAft>
              <a:buClr>
                <a:srgbClr val="006AB0"/>
              </a:buClr>
              <a:buSzPts val="2400"/>
              <a:buFont typeface="Arial"/>
              <a:buNone/>
              <a:defRPr sz="3164" b="0" i="0" u="none" strike="noStrike" cap="none">
                <a:solidFill>
                  <a:srgbClr val="006AB0"/>
                </a:solidFill>
                <a:latin typeface="Calibri"/>
                <a:ea typeface="Calibri"/>
                <a:cs typeface="Calibri"/>
                <a:sym typeface="Calibri"/>
              </a:defRPr>
            </a:lvl3pPr>
            <a:lvl4pPr marL="1828800" marR="0" lvl="3" indent="-228600" algn="l" rtl="0">
              <a:lnSpc>
                <a:spcPct val="97281"/>
              </a:lnSpc>
              <a:spcBef>
                <a:spcPts val="633"/>
              </a:spcBef>
              <a:spcAft>
                <a:spcPts val="0"/>
              </a:spcAft>
              <a:buClr>
                <a:srgbClr val="006AB0"/>
              </a:buClr>
              <a:buSzPts val="2000"/>
              <a:buFont typeface="Arial"/>
              <a:buNone/>
              <a:defRPr sz="3164" b="0" i="0" u="none" strike="noStrike" cap="none">
                <a:solidFill>
                  <a:srgbClr val="006AB0"/>
                </a:solidFill>
                <a:latin typeface="Calibri"/>
                <a:ea typeface="Calibri"/>
                <a:cs typeface="Calibri"/>
                <a:sym typeface="Calibri"/>
              </a:defRPr>
            </a:lvl4pPr>
            <a:lvl5pPr marL="2286000" marR="0" lvl="4" indent="-228600" algn="l" rtl="0">
              <a:lnSpc>
                <a:spcPct val="97281"/>
              </a:lnSpc>
              <a:spcBef>
                <a:spcPts val="633"/>
              </a:spcBef>
              <a:spcAft>
                <a:spcPts val="0"/>
              </a:spcAft>
              <a:buClr>
                <a:srgbClr val="006AB0"/>
              </a:buClr>
              <a:buSzPts val="2000"/>
              <a:buFont typeface="Arial"/>
              <a:buNone/>
              <a:defRPr sz="3164" b="0" i="0" u="none" strike="noStrike" cap="none">
                <a:solidFill>
                  <a:srgbClr val="006AB0"/>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22" name="Shape 522" descr="\\HVNLYSVR02\Creative Active Data\WIP\BMJ\Hxxxx BMJ Brand development project\Hxxxx BMJ Brand Development Concept\BMJ_Guidelines_V1\Links\Backgrounds\BMJ_Logo_Blue.png"/>
          <p:cNvPicPr preferRelativeResize="0"/>
          <p:nvPr/>
        </p:nvPicPr>
        <p:blipFill rotWithShape="1">
          <a:blip r:embed="rId2">
            <a:alphaModFix/>
          </a:blip>
          <a:srcRect/>
          <a:stretch/>
        </p:blipFill>
        <p:spPr>
          <a:xfrm>
            <a:off x="303401" y="6127277"/>
            <a:ext cx="904200" cy="616200"/>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457200" y="274639"/>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25" name="Shape 525"/>
          <p:cNvSpPr txBox="1">
            <a:spLocks noGrp="1"/>
          </p:cNvSpPr>
          <p:nvPr>
            <p:ph type="body" idx="1"/>
          </p:nvPr>
        </p:nvSpPr>
        <p:spPr>
          <a:xfrm>
            <a:off x="457200" y="1600201"/>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6" name="Shape 526"/>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038" marR="0" lvl="1" indent="-1253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077" marR="0" lvl="2" indent="-1237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116" marR="0" lvl="3" indent="-1221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154" marR="0" lvl="4" indent="-1205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5192" marR="0" lvl="5" indent="-1189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2232" marR="0" lvl="6" indent="-1173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199271" marR="0" lvl="7" indent="-1157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6308" marR="0" lvl="8" indent="-1140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7" name="Shape 527"/>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038" marR="0" lvl="1" indent="-1253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077" marR="0" lvl="2" indent="-1237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116" marR="0" lvl="3" indent="-1221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154" marR="0" lvl="4" indent="-1205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5192" marR="0" lvl="5" indent="-1189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2232" marR="0" lvl="6" indent="-1173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199271" marR="0" lvl="7" indent="-1157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6308" marR="0" lvl="8" indent="-1140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8" name="Shape 528"/>
          <p:cNvSpPr txBox="1">
            <a:spLocks noGrp="1"/>
          </p:cNvSpPr>
          <p:nvPr>
            <p:ph type="sldNum" idx="12"/>
          </p:nvPr>
        </p:nvSpPr>
        <p:spPr>
          <a:xfrm>
            <a:off x="6553200" y="6356353"/>
            <a:ext cx="2133600" cy="3651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722313" y="4406903"/>
            <a:ext cx="7772400" cy="13620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31" name="Shape 531"/>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32" name="Shape 532"/>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038" marR="0" lvl="1" indent="-1253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077" marR="0" lvl="2" indent="-1237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116" marR="0" lvl="3" indent="-1221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154" marR="0" lvl="4" indent="-1205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5192" marR="0" lvl="5" indent="-1189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2232" marR="0" lvl="6" indent="-1173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199271" marR="0" lvl="7" indent="-1157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6308" marR="0" lvl="8" indent="-1140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3" name="Shape 533"/>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038" marR="0" lvl="1" indent="-1253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077" marR="0" lvl="2" indent="-1237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116" marR="0" lvl="3" indent="-1221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154" marR="0" lvl="4" indent="-1205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5192" marR="0" lvl="5" indent="-1189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2232" marR="0" lvl="6" indent="-1173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199271" marR="0" lvl="7" indent="-1157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6308" marR="0" lvl="8" indent="-1140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4" name="Shape 534"/>
          <p:cNvSpPr txBox="1">
            <a:spLocks noGrp="1"/>
          </p:cNvSpPr>
          <p:nvPr>
            <p:ph type="sldNum" idx="12"/>
          </p:nvPr>
        </p:nvSpPr>
        <p:spPr>
          <a:xfrm>
            <a:off x="6553200" y="6356353"/>
            <a:ext cx="2133600" cy="3651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5"/>
        <p:cNvGrpSpPr/>
        <p:nvPr/>
      </p:nvGrpSpPr>
      <p:grpSpPr>
        <a:xfrm>
          <a:off x="0" y="0"/>
          <a:ext cx="0" cy="0"/>
          <a:chOff x="0" y="0"/>
          <a:chExt cx="0" cy="0"/>
        </a:xfrm>
      </p:grpSpPr>
      <p:sp>
        <p:nvSpPr>
          <p:cNvPr id="536" name="Shape 536"/>
          <p:cNvSpPr txBox="1">
            <a:spLocks noGrp="1"/>
          </p:cNvSpPr>
          <p:nvPr>
            <p:ph type="title"/>
          </p:nvPr>
        </p:nvSpPr>
        <p:spPr>
          <a:xfrm>
            <a:off x="457200" y="274639"/>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37" name="Shape 537"/>
          <p:cNvSpPr txBox="1">
            <a:spLocks noGrp="1"/>
          </p:cNvSpPr>
          <p:nvPr>
            <p:ph type="body" idx="1"/>
          </p:nvPr>
        </p:nvSpPr>
        <p:spPr>
          <a:xfrm>
            <a:off x="457200" y="1600201"/>
            <a:ext cx="4038600" cy="45261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8" name="Shape 538"/>
          <p:cNvSpPr txBox="1">
            <a:spLocks noGrp="1"/>
          </p:cNvSpPr>
          <p:nvPr>
            <p:ph type="body" idx="2"/>
          </p:nvPr>
        </p:nvSpPr>
        <p:spPr>
          <a:xfrm>
            <a:off x="4648200" y="1600201"/>
            <a:ext cx="4038600" cy="45261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9" name="Shape 539"/>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038" marR="0" lvl="1" indent="-1253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077" marR="0" lvl="2" indent="-1237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116" marR="0" lvl="3" indent="-1221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154" marR="0" lvl="4" indent="-1205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5192" marR="0" lvl="5" indent="-1189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2232" marR="0" lvl="6" indent="-1173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199271" marR="0" lvl="7" indent="-1157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6308" marR="0" lvl="8" indent="-1140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0" name="Shape 540"/>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038" marR="0" lvl="1" indent="-1253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077" marR="0" lvl="2" indent="-1237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116" marR="0" lvl="3" indent="-1221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154" marR="0" lvl="4" indent="-1205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5192" marR="0" lvl="5" indent="-1189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2232" marR="0" lvl="6" indent="-1173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199271" marR="0" lvl="7" indent="-1157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6308" marR="0" lvl="8" indent="-1140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1" name="Shape 541"/>
          <p:cNvSpPr txBox="1">
            <a:spLocks noGrp="1"/>
          </p:cNvSpPr>
          <p:nvPr>
            <p:ph type="sldNum" idx="12"/>
          </p:nvPr>
        </p:nvSpPr>
        <p:spPr>
          <a:xfrm>
            <a:off x="6553200" y="6356353"/>
            <a:ext cx="2133600" cy="3651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2"/>
        <p:cNvGrpSpPr/>
        <p:nvPr/>
      </p:nvGrpSpPr>
      <p:grpSpPr>
        <a:xfrm>
          <a:off x="0" y="0"/>
          <a:ext cx="0" cy="0"/>
          <a:chOff x="0" y="0"/>
          <a:chExt cx="0" cy="0"/>
        </a:xfrm>
      </p:grpSpPr>
      <p:sp>
        <p:nvSpPr>
          <p:cNvPr id="543" name="Shape 543"/>
          <p:cNvSpPr txBox="1">
            <a:spLocks noGrp="1"/>
          </p:cNvSpPr>
          <p:nvPr>
            <p:ph type="title"/>
          </p:nvPr>
        </p:nvSpPr>
        <p:spPr>
          <a:xfrm>
            <a:off x="457200" y="274639"/>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44" name="Shape 544"/>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5" name="Shape 545"/>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46" name="Shape 546"/>
          <p:cNvSpPr txBox="1">
            <a:spLocks noGrp="1"/>
          </p:cNvSpPr>
          <p:nvPr>
            <p:ph type="body" idx="3"/>
          </p:nvPr>
        </p:nvSpPr>
        <p:spPr>
          <a:xfrm>
            <a:off x="4645029" y="1535113"/>
            <a:ext cx="4041900" cy="639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7" name="Shape 547"/>
          <p:cNvSpPr txBox="1">
            <a:spLocks noGrp="1"/>
          </p:cNvSpPr>
          <p:nvPr>
            <p:ph type="body" idx="4"/>
          </p:nvPr>
        </p:nvSpPr>
        <p:spPr>
          <a:xfrm>
            <a:off x="4645029" y="2174875"/>
            <a:ext cx="4041900" cy="3951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48" name="Shape 548"/>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038" marR="0" lvl="1" indent="-1253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077" marR="0" lvl="2" indent="-1237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116" marR="0" lvl="3" indent="-1221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154" marR="0" lvl="4" indent="-1205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5192" marR="0" lvl="5" indent="-1189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2232" marR="0" lvl="6" indent="-1173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199271" marR="0" lvl="7" indent="-1157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6308" marR="0" lvl="8" indent="-1140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9" name="Shape 549"/>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038" marR="0" lvl="1" indent="-1253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077" marR="0" lvl="2" indent="-1237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116" marR="0" lvl="3" indent="-1221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154" marR="0" lvl="4" indent="-1205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5192" marR="0" lvl="5" indent="-1189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2232" marR="0" lvl="6" indent="-1173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199271" marR="0" lvl="7" indent="-1157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6308" marR="0" lvl="8" indent="-1140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0" name="Shape 550"/>
          <p:cNvSpPr txBox="1">
            <a:spLocks noGrp="1"/>
          </p:cNvSpPr>
          <p:nvPr>
            <p:ph type="sldNum" idx="12"/>
          </p:nvPr>
        </p:nvSpPr>
        <p:spPr>
          <a:xfrm>
            <a:off x="6553200" y="6356353"/>
            <a:ext cx="2133600" cy="3651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1"/>
        <p:cNvGrpSpPr/>
        <p:nvPr/>
      </p:nvGrpSpPr>
      <p:grpSpPr>
        <a:xfrm>
          <a:off x="0" y="0"/>
          <a:ext cx="0" cy="0"/>
          <a:chOff x="0" y="0"/>
          <a:chExt cx="0" cy="0"/>
        </a:xfrm>
      </p:grpSpPr>
      <p:sp>
        <p:nvSpPr>
          <p:cNvPr id="552" name="Shape 552"/>
          <p:cNvSpPr txBox="1">
            <a:spLocks noGrp="1"/>
          </p:cNvSpPr>
          <p:nvPr>
            <p:ph type="title"/>
          </p:nvPr>
        </p:nvSpPr>
        <p:spPr>
          <a:xfrm>
            <a:off x="457200" y="274639"/>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53" name="Shape 553"/>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038" marR="0" lvl="1" indent="-1253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077" marR="0" lvl="2" indent="-1237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116" marR="0" lvl="3" indent="-1221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154" marR="0" lvl="4" indent="-1205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5192" marR="0" lvl="5" indent="-1189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2232" marR="0" lvl="6" indent="-1173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199271" marR="0" lvl="7" indent="-1157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6308" marR="0" lvl="8" indent="-1140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4" name="Shape 554"/>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038" marR="0" lvl="1" indent="-1253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077" marR="0" lvl="2" indent="-1237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116" marR="0" lvl="3" indent="-1221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154" marR="0" lvl="4" indent="-1205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5192" marR="0" lvl="5" indent="-1189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2232" marR="0" lvl="6" indent="-1173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199271" marR="0" lvl="7" indent="-1157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6308" marR="0" lvl="8" indent="-1140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5" name="Shape 555"/>
          <p:cNvSpPr txBox="1">
            <a:spLocks noGrp="1"/>
          </p:cNvSpPr>
          <p:nvPr>
            <p:ph type="sldNum" idx="12"/>
          </p:nvPr>
        </p:nvSpPr>
        <p:spPr>
          <a:xfrm>
            <a:off x="6553200" y="6356353"/>
            <a:ext cx="2133600" cy="3651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1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theme" Target="../theme/theme11.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theme" Target="../theme/theme7.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2800"/>
              <a:buFont typeface="Arial"/>
              <a:buNone/>
              <a:defRPr sz="2800">
                <a:solidFill>
                  <a:schemeClr val="dk1"/>
                </a:solidFill>
              </a:defRPr>
            </a:lvl2pPr>
            <a:lvl3pPr lvl="2">
              <a:spcBef>
                <a:spcPts val="0"/>
              </a:spcBef>
              <a:spcAft>
                <a:spcPts val="0"/>
              </a:spcAft>
              <a:buClr>
                <a:schemeClr val="dk1"/>
              </a:buClr>
              <a:buSzPts val="2800"/>
              <a:buFont typeface="Arial"/>
              <a:buNone/>
              <a:defRPr sz="2800">
                <a:solidFill>
                  <a:schemeClr val="dk1"/>
                </a:solidFill>
              </a:defRPr>
            </a:lvl3pPr>
            <a:lvl4pPr lvl="3">
              <a:spcBef>
                <a:spcPts val="0"/>
              </a:spcBef>
              <a:spcAft>
                <a:spcPts val="0"/>
              </a:spcAft>
              <a:buClr>
                <a:schemeClr val="dk1"/>
              </a:buClr>
              <a:buSzPts val="2800"/>
              <a:buFont typeface="Arial"/>
              <a:buNone/>
              <a:defRPr sz="2800">
                <a:solidFill>
                  <a:schemeClr val="dk1"/>
                </a:solidFill>
              </a:defRPr>
            </a:lvl4pPr>
            <a:lvl5pPr lvl="4">
              <a:spcBef>
                <a:spcPts val="0"/>
              </a:spcBef>
              <a:spcAft>
                <a:spcPts val="0"/>
              </a:spcAft>
              <a:buClr>
                <a:schemeClr val="dk1"/>
              </a:buClr>
              <a:buSzPts val="2800"/>
              <a:buFont typeface="Arial"/>
              <a:buNone/>
              <a:defRPr sz="2800">
                <a:solidFill>
                  <a:schemeClr val="dk1"/>
                </a:solidFill>
              </a:defRPr>
            </a:lvl5pPr>
            <a:lvl6pPr lvl="5">
              <a:spcBef>
                <a:spcPts val="0"/>
              </a:spcBef>
              <a:spcAft>
                <a:spcPts val="0"/>
              </a:spcAft>
              <a:buClr>
                <a:schemeClr val="dk1"/>
              </a:buClr>
              <a:buSzPts val="2800"/>
              <a:buFont typeface="Arial"/>
              <a:buNone/>
              <a:defRPr sz="2800">
                <a:solidFill>
                  <a:schemeClr val="dk1"/>
                </a:solidFill>
              </a:defRPr>
            </a:lvl6pPr>
            <a:lvl7pPr lvl="6">
              <a:spcBef>
                <a:spcPts val="0"/>
              </a:spcBef>
              <a:spcAft>
                <a:spcPts val="0"/>
              </a:spcAft>
              <a:buClr>
                <a:schemeClr val="dk1"/>
              </a:buClr>
              <a:buSzPts val="2800"/>
              <a:buFont typeface="Arial"/>
              <a:buNone/>
              <a:defRPr sz="2800">
                <a:solidFill>
                  <a:schemeClr val="dk1"/>
                </a:solidFill>
              </a:defRPr>
            </a:lvl7pPr>
            <a:lvl8pPr lvl="7">
              <a:spcBef>
                <a:spcPts val="0"/>
              </a:spcBef>
              <a:spcAft>
                <a:spcPts val="0"/>
              </a:spcAft>
              <a:buClr>
                <a:schemeClr val="dk1"/>
              </a:buClr>
              <a:buSzPts val="2800"/>
              <a:buFont typeface="Arial"/>
              <a:buNone/>
              <a:defRPr sz="2800">
                <a:solidFill>
                  <a:schemeClr val="dk1"/>
                </a:solidFill>
              </a:defRPr>
            </a:lvl8pPr>
            <a:lvl9pPr lvl="8">
              <a:spcBef>
                <a:spcPts val="0"/>
              </a:spcBef>
              <a:spcAft>
                <a:spcPts val="0"/>
              </a:spcAft>
              <a:buClr>
                <a:schemeClr val="dk1"/>
              </a:buClr>
              <a:buSzPts val="2800"/>
              <a:buFont typeface="Arial"/>
              <a:buNone/>
              <a:defRPr sz="2800">
                <a:solidFill>
                  <a:schemeClr val="dk1"/>
                </a:solidFill>
              </a:defRPr>
            </a:lvl9pPr>
          </a:lstStyle>
          <a:p>
            <a:endParaRPr/>
          </a:p>
        </p:txBody>
      </p:sp>
      <p:sp>
        <p:nvSpPr>
          <p:cNvPr id="11" name="Shape 1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4"/>
        <p:cNvGrpSpPr/>
        <p:nvPr/>
      </p:nvGrpSpPr>
      <p:grpSpPr>
        <a:xfrm>
          <a:off x="0" y="0"/>
          <a:ext cx="0" cy="0"/>
          <a:chOff x="0" y="0"/>
          <a:chExt cx="0" cy="0"/>
        </a:xfrm>
      </p:grpSpPr>
      <p:sp>
        <p:nvSpPr>
          <p:cNvPr id="505" name="Shape 505"/>
          <p:cNvSpPr txBox="1">
            <a:spLocks noGrp="1"/>
          </p:cNvSpPr>
          <p:nvPr>
            <p:ph type="title"/>
          </p:nvPr>
        </p:nvSpPr>
        <p:spPr>
          <a:xfrm>
            <a:off x="457200" y="274639"/>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06" name="Shape 506"/>
          <p:cNvSpPr txBox="1">
            <a:spLocks noGrp="1"/>
          </p:cNvSpPr>
          <p:nvPr>
            <p:ph type="body" idx="1"/>
          </p:nvPr>
        </p:nvSpPr>
        <p:spPr>
          <a:xfrm>
            <a:off x="457200" y="1600201"/>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7" name="Shape 507"/>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038" marR="0" lvl="1" indent="-1253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077" marR="0" lvl="2" indent="-1237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116" marR="0" lvl="3" indent="-1221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154" marR="0" lvl="4" indent="-1205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5192" marR="0" lvl="5" indent="-1189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2232" marR="0" lvl="6" indent="-1173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199271" marR="0" lvl="7" indent="-1157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6308" marR="0" lvl="8" indent="-1140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8" name="Shape 508"/>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038" marR="0" lvl="1" indent="-1253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077" marR="0" lvl="2" indent="-1237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116" marR="0" lvl="3" indent="-1221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154" marR="0" lvl="4" indent="-1205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5192" marR="0" lvl="5" indent="-1189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2232" marR="0" lvl="6" indent="-1173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199271" marR="0" lvl="7" indent="-1157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6308" marR="0" lvl="8" indent="-1140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9" name="Shape 509"/>
          <p:cNvSpPr txBox="1">
            <a:spLocks noGrp="1"/>
          </p:cNvSpPr>
          <p:nvPr>
            <p:ph type="sldNum" idx="12"/>
          </p:nvPr>
        </p:nvSpPr>
        <p:spPr>
          <a:xfrm>
            <a:off x="6553200" y="6356353"/>
            <a:ext cx="2133600" cy="3651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86"/>
        <p:cNvGrpSpPr/>
        <p:nvPr/>
      </p:nvGrpSpPr>
      <p:grpSpPr>
        <a:xfrm>
          <a:off x="0" y="0"/>
          <a:ext cx="0" cy="0"/>
          <a:chOff x="0" y="0"/>
          <a:chExt cx="0" cy="0"/>
        </a:xfrm>
      </p:grpSpPr>
      <p:sp>
        <p:nvSpPr>
          <p:cNvPr id="587" name="Shape 587"/>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2800"/>
              <a:buFont typeface="Arial"/>
              <a:buNone/>
              <a:defRPr sz="2800">
                <a:solidFill>
                  <a:schemeClr val="dk1"/>
                </a:solidFill>
              </a:defRPr>
            </a:lvl2pPr>
            <a:lvl3pPr lvl="2" rtl="0">
              <a:spcBef>
                <a:spcPts val="0"/>
              </a:spcBef>
              <a:spcAft>
                <a:spcPts val="0"/>
              </a:spcAft>
              <a:buClr>
                <a:schemeClr val="dk1"/>
              </a:buClr>
              <a:buSzPts val="2800"/>
              <a:buFont typeface="Arial"/>
              <a:buNone/>
              <a:defRPr sz="2800">
                <a:solidFill>
                  <a:schemeClr val="dk1"/>
                </a:solidFill>
              </a:defRPr>
            </a:lvl3pPr>
            <a:lvl4pPr lvl="3" rtl="0">
              <a:spcBef>
                <a:spcPts val="0"/>
              </a:spcBef>
              <a:spcAft>
                <a:spcPts val="0"/>
              </a:spcAft>
              <a:buClr>
                <a:schemeClr val="dk1"/>
              </a:buClr>
              <a:buSzPts val="2800"/>
              <a:buFont typeface="Arial"/>
              <a:buNone/>
              <a:defRPr sz="2800">
                <a:solidFill>
                  <a:schemeClr val="dk1"/>
                </a:solidFill>
              </a:defRPr>
            </a:lvl4pPr>
            <a:lvl5pPr lvl="4" rtl="0">
              <a:spcBef>
                <a:spcPts val="0"/>
              </a:spcBef>
              <a:spcAft>
                <a:spcPts val="0"/>
              </a:spcAft>
              <a:buClr>
                <a:schemeClr val="dk1"/>
              </a:buClr>
              <a:buSzPts val="2800"/>
              <a:buFont typeface="Arial"/>
              <a:buNone/>
              <a:defRPr sz="2800">
                <a:solidFill>
                  <a:schemeClr val="dk1"/>
                </a:solidFill>
              </a:defRPr>
            </a:lvl5pPr>
            <a:lvl6pPr lvl="5" rtl="0">
              <a:spcBef>
                <a:spcPts val="0"/>
              </a:spcBef>
              <a:spcAft>
                <a:spcPts val="0"/>
              </a:spcAft>
              <a:buClr>
                <a:schemeClr val="dk1"/>
              </a:buClr>
              <a:buSzPts val="2800"/>
              <a:buFont typeface="Arial"/>
              <a:buNone/>
              <a:defRPr sz="2800">
                <a:solidFill>
                  <a:schemeClr val="dk1"/>
                </a:solidFill>
              </a:defRPr>
            </a:lvl6pPr>
            <a:lvl7pPr lvl="6" rtl="0">
              <a:spcBef>
                <a:spcPts val="0"/>
              </a:spcBef>
              <a:spcAft>
                <a:spcPts val="0"/>
              </a:spcAft>
              <a:buClr>
                <a:schemeClr val="dk1"/>
              </a:buClr>
              <a:buSzPts val="2800"/>
              <a:buFont typeface="Arial"/>
              <a:buNone/>
              <a:defRPr sz="2800">
                <a:solidFill>
                  <a:schemeClr val="dk1"/>
                </a:solidFill>
              </a:defRPr>
            </a:lvl7pPr>
            <a:lvl8pPr lvl="7" rtl="0">
              <a:spcBef>
                <a:spcPts val="0"/>
              </a:spcBef>
              <a:spcAft>
                <a:spcPts val="0"/>
              </a:spcAft>
              <a:buClr>
                <a:schemeClr val="dk1"/>
              </a:buClr>
              <a:buSzPts val="2800"/>
              <a:buFont typeface="Arial"/>
              <a:buNone/>
              <a:defRPr sz="2800">
                <a:solidFill>
                  <a:schemeClr val="dk1"/>
                </a:solidFill>
              </a:defRPr>
            </a:lvl8pPr>
            <a:lvl9pPr lvl="8" rtl="0">
              <a:spcBef>
                <a:spcPts val="0"/>
              </a:spcBef>
              <a:spcAft>
                <a:spcPts val="0"/>
              </a:spcAft>
              <a:buClr>
                <a:schemeClr val="dk1"/>
              </a:buClr>
              <a:buSzPts val="2800"/>
              <a:buFont typeface="Arial"/>
              <a:buNone/>
              <a:defRPr sz="2800">
                <a:solidFill>
                  <a:schemeClr val="dk1"/>
                </a:solidFill>
              </a:defRPr>
            </a:lvl9pPr>
          </a:lstStyle>
          <a:p>
            <a:endParaRPr/>
          </a:p>
        </p:txBody>
      </p:sp>
      <p:sp>
        <p:nvSpPr>
          <p:cNvPr id="588" name="Shape 588"/>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89" name="Shape 58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9"/>
            <a:ext cx="8229600" cy="11433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71" name="Shape 71"/>
          <p:cNvSpPr txBox="1">
            <a:spLocks noGrp="1"/>
          </p:cNvSpPr>
          <p:nvPr>
            <p:ph type="body" idx="1"/>
          </p:nvPr>
        </p:nvSpPr>
        <p:spPr>
          <a:xfrm>
            <a:off x="457200" y="1600201"/>
            <a:ext cx="8229600" cy="45261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6553200" y="6356353"/>
            <a:ext cx="2133600" cy="365100"/>
          </a:xfrm>
          <a:prstGeom prst="rect">
            <a:avLst/>
          </a:prstGeom>
          <a:noFill/>
          <a:ln>
            <a:noFill/>
          </a:ln>
        </p:spPr>
        <p:txBody>
          <a:bodyPr spcFirstLastPara="1" wrap="square" lIns="91475" tIns="45725" rIns="91475" bIns="45725"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1400"/>
              <a:buFont typeface="Arial"/>
              <a:buNone/>
              <a:defRPr sz="2800">
                <a:solidFill>
                  <a:schemeClr val="dk1"/>
                </a:solidFill>
              </a:defRPr>
            </a:lvl2pPr>
            <a:lvl3pPr lvl="2" rtl="0">
              <a:spcBef>
                <a:spcPts val="0"/>
              </a:spcBef>
              <a:spcAft>
                <a:spcPts val="0"/>
              </a:spcAft>
              <a:buClr>
                <a:schemeClr val="dk1"/>
              </a:buClr>
              <a:buSzPts val="1400"/>
              <a:buFont typeface="Arial"/>
              <a:buNone/>
              <a:defRPr sz="2800">
                <a:solidFill>
                  <a:schemeClr val="dk1"/>
                </a:solidFill>
              </a:defRPr>
            </a:lvl3pPr>
            <a:lvl4pPr lvl="3" rtl="0">
              <a:spcBef>
                <a:spcPts val="0"/>
              </a:spcBef>
              <a:spcAft>
                <a:spcPts val="0"/>
              </a:spcAft>
              <a:buClr>
                <a:schemeClr val="dk1"/>
              </a:buClr>
              <a:buSzPts val="1400"/>
              <a:buFont typeface="Arial"/>
              <a:buNone/>
              <a:defRPr sz="2800">
                <a:solidFill>
                  <a:schemeClr val="dk1"/>
                </a:solidFill>
              </a:defRPr>
            </a:lvl4pPr>
            <a:lvl5pPr lvl="4" rtl="0">
              <a:spcBef>
                <a:spcPts val="0"/>
              </a:spcBef>
              <a:spcAft>
                <a:spcPts val="0"/>
              </a:spcAft>
              <a:buClr>
                <a:schemeClr val="dk1"/>
              </a:buClr>
              <a:buSzPts val="1400"/>
              <a:buFont typeface="Arial"/>
              <a:buNone/>
              <a:defRPr sz="2800">
                <a:solidFill>
                  <a:schemeClr val="dk1"/>
                </a:solidFill>
              </a:defRPr>
            </a:lvl5pPr>
            <a:lvl6pPr lvl="5" rtl="0">
              <a:spcBef>
                <a:spcPts val="0"/>
              </a:spcBef>
              <a:spcAft>
                <a:spcPts val="0"/>
              </a:spcAft>
              <a:buClr>
                <a:schemeClr val="dk1"/>
              </a:buClr>
              <a:buSzPts val="1400"/>
              <a:buFont typeface="Arial"/>
              <a:buNone/>
              <a:defRPr sz="2800">
                <a:solidFill>
                  <a:schemeClr val="dk1"/>
                </a:solidFill>
              </a:defRPr>
            </a:lvl6pPr>
            <a:lvl7pPr lvl="6" rtl="0">
              <a:spcBef>
                <a:spcPts val="0"/>
              </a:spcBef>
              <a:spcAft>
                <a:spcPts val="0"/>
              </a:spcAft>
              <a:buClr>
                <a:schemeClr val="dk1"/>
              </a:buClr>
              <a:buSzPts val="1400"/>
              <a:buFont typeface="Arial"/>
              <a:buNone/>
              <a:defRPr sz="2800">
                <a:solidFill>
                  <a:schemeClr val="dk1"/>
                </a:solidFill>
              </a:defRPr>
            </a:lvl7pPr>
            <a:lvl8pPr lvl="7" rtl="0">
              <a:spcBef>
                <a:spcPts val="0"/>
              </a:spcBef>
              <a:spcAft>
                <a:spcPts val="0"/>
              </a:spcAft>
              <a:buClr>
                <a:schemeClr val="dk1"/>
              </a:buClr>
              <a:buSzPts val="1400"/>
              <a:buFont typeface="Arial"/>
              <a:buNone/>
              <a:defRPr sz="2800">
                <a:solidFill>
                  <a:schemeClr val="dk1"/>
                </a:solidFill>
              </a:defRPr>
            </a:lvl8pPr>
            <a:lvl9pPr lvl="8" rtl="0">
              <a:spcBef>
                <a:spcPts val="0"/>
              </a:spcBef>
              <a:spcAft>
                <a:spcPts val="0"/>
              </a:spcAft>
              <a:buClr>
                <a:schemeClr val="dk1"/>
              </a:buClr>
              <a:buSzPts val="1400"/>
              <a:buFont typeface="Arial"/>
              <a:buNone/>
              <a:defRPr sz="2800">
                <a:solidFill>
                  <a:schemeClr val="dk1"/>
                </a:solidFill>
              </a:defRPr>
            </a:lvl9pPr>
          </a:lstStyle>
          <a:p>
            <a:endParaRPr/>
          </a:p>
        </p:txBody>
      </p:sp>
      <p:sp>
        <p:nvSpPr>
          <p:cNvPr id="153" name="Shape 15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54" name="Shape 15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57200" y="274639"/>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209" name="Shape 209"/>
          <p:cNvSpPr txBox="1">
            <a:spLocks noGrp="1"/>
          </p:cNvSpPr>
          <p:nvPr>
            <p:ph type="body" idx="1"/>
          </p:nvPr>
        </p:nvSpPr>
        <p:spPr>
          <a:xfrm>
            <a:off x="457200" y="1600201"/>
            <a:ext cx="8229600" cy="45261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0" name="Shape 210"/>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1" name="Shape 211"/>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2" name="Shape 212"/>
          <p:cNvSpPr txBox="1">
            <a:spLocks noGrp="1"/>
          </p:cNvSpPr>
          <p:nvPr>
            <p:ph type="sldNum" idx="12"/>
          </p:nvPr>
        </p:nvSpPr>
        <p:spPr>
          <a:xfrm>
            <a:off x="6553200" y="6356353"/>
            <a:ext cx="2133600" cy="365100"/>
          </a:xfrm>
          <a:prstGeom prst="rect">
            <a:avLst/>
          </a:prstGeom>
          <a:noFill/>
          <a:ln>
            <a:noFill/>
          </a:ln>
        </p:spPr>
        <p:txBody>
          <a:bodyPr spcFirstLastPara="1" wrap="square" lIns="91525" tIns="45750" rIns="91525" bIns="4575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200" y="274639"/>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291" name="Shape 291"/>
          <p:cNvSpPr txBox="1">
            <a:spLocks noGrp="1"/>
          </p:cNvSpPr>
          <p:nvPr>
            <p:ph type="body" idx="1"/>
          </p:nvPr>
        </p:nvSpPr>
        <p:spPr>
          <a:xfrm>
            <a:off x="457200" y="1600201"/>
            <a:ext cx="8229600" cy="45261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2" name="Shape 292"/>
          <p:cNvSpPr txBox="1">
            <a:spLocks noGrp="1"/>
          </p:cNvSpPr>
          <p:nvPr>
            <p:ph type="dt" idx="10"/>
          </p:nvPr>
        </p:nvSpPr>
        <p:spPr>
          <a:xfrm>
            <a:off x="457201" y="6356353"/>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93" name="Shape 293"/>
          <p:cNvSpPr txBox="1">
            <a:spLocks noGrp="1"/>
          </p:cNvSpPr>
          <p:nvPr>
            <p:ph type="ftr" idx="11"/>
          </p:nvPr>
        </p:nvSpPr>
        <p:spPr>
          <a:xfrm>
            <a:off x="3124202" y="6356353"/>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94" name="Shape 294"/>
          <p:cNvSpPr txBox="1">
            <a:spLocks noGrp="1"/>
          </p:cNvSpPr>
          <p:nvPr>
            <p:ph type="sldNum" idx="12"/>
          </p:nvPr>
        </p:nvSpPr>
        <p:spPr>
          <a:xfrm>
            <a:off x="6553200" y="6356353"/>
            <a:ext cx="2133600" cy="365100"/>
          </a:xfrm>
          <a:prstGeom prst="rect">
            <a:avLst/>
          </a:prstGeom>
          <a:noFill/>
          <a:ln>
            <a:noFill/>
          </a:ln>
        </p:spPr>
        <p:txBody>
          <a:bodyPr spcFirstLastPara="1" wrap="square" lIns="91525" tIns="45750" rIns="91525" bIns="4575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427606" y="457873"/>
            <a:ext cx="8287500" cy="267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7FA8D6"/>
              </a:buClr>
              <a:buSzPts val="1200"/>
              <a:buFont typeface="Arial"/>
              <a:buNone/>
              <a:defRPr sz="2100" b="0" i="0" u="none" strike="noStrike" cap="none">
                <a:solidFill>
                  <a:srgbClr val="7FA8D6"/>
                </a:solidFill>
                <a:latin typeface="Arial"/>
                <a:ea typeface="Arial"/>
                <a:cs typeface="Arial"/>
                <a:sym typeface="Arial"/>
              </a:defRPr>
            </a:lvl1pPr>
            <a:lvl2pPr marR="0" lvl="1" algn="l" rtl="0">
              <a:spcBef>
                <a:spcPts val="0"/>
              </a:spcBef>
              <a:spcAft>
                <a:spcPts val="0"/>
              </a:spcAft>
              <a:buSzPts val="1200"/>
              <a:buFont typeface="Arial"/>
              <a:buChar char="○"/>
              <a:defRPr sz="1200"/>
            </a:lvl2pPr>
            <a:lvl3pPr marR="0" lvl="2" algn="l" rtl="0">
              <a:spcBef>
                <a:spcPts val="0"/>
              </a:spcBef>
              <a:spcAft>
                <a:spcPts val="0"/>
              </a:spcAft>
              <a:buSzPts val="1200"/>
              <a:buFont typeface="Arial"/>
              <a:buChar char="■"/>
              <a:defRPr sz="1200"/>
            </a:lvl3pPr>
            <a:lvl4pPr marR="0" lvl="3" algn="l" rtl="0">
              <a:spcBef>
                <a:spcPts val="0"/>
              </a:spcBef>
              <a:spcAft>
                <a:spcPts val="0"/>
              </a:spcAft>
              <a:buSzPts val="1200"/>
              <a:buFont typeface="Arial"/>
              <a:buChar char="●"/>
              <a:defRPr sz="1200"/>
            </a:lvl4pPr>
            <a:lvl5pPr marR="0" lvl="4" algn="l" rtl="0">
              <a:spcBef>
                <a:spcPts val="0"/>
              </a:spcBef>
              <a:spcAft>
                <a:spcPts val="0"/>
              </a:spcAft>
              <a:buSzPts val="1200"/>
              <a:buFont typeface="Arial"/>
              <a:buChar char="○"/>
              <a:defRPr sz="1200"/>
            </a:lvl5pPr>
            <a:lvl6pPr marR="0" lvl="5" algn="l" rtl="0">
              <a:spcBef>
                <a:spcPts val="0"/>
              </a:spcBef>
              <a:spcAft>
                <a:spcPts val="0"/>
              </a:spcAft>
              <a:buSzPts val="1200"/>
              <a:buFont typeface="Arial"/>
              <a:buChar char="■"/>
              <a:defRPr sz="1200"/>
            </a:lvl6pPr>
            <a:lvl7pPr marR="0" lvl="6" algn="l" rtl="0">
              <a:spcBef>
                <a:spcPts val="0"/>
              </a:spcBef>
              <a:spcAft>
                <a:spcPts val="0"/>
              </a:spcAft>
              <a:buSzPts val="1200"/>
              <a:buFont typeface="Arial"/>
              <a:buChar char="●"/>
              <a:defRPr sz="1200"/>
            </a:lvl7pPr>
            <a:lvl8pPr marR="0" lvl="7" algn="l" rtl="0">
              <a:spcBef>
                <a:spcPts val="0"/>
              </a:spcBef>
              <a:spcAft>
                <a:spcPts val="0"/>
              </a:spcAft>
              <a:buSzPts val="1200"/>
              <a:buFont typeface="Arial"/>
              <a:buChar char="○"/>
              <a:defRPr sz="1200"/>
            </a:lvl8pPr>
            <a:lvl9pPr marR="0" lvl="8" algn="l" rtl="0">
              <a:spcBef>
                <a:spcPts val="0"/>
              </a:spcBef>
              <a:spcAft>
                <a:spcPts val="0"/>
              </a:spcAft>
              <a:buSzPts val="1200"/>
              <a:buFont typeface="Arial"/>
              <a:buChar char="■"/>
              <a:defRPr sz="1200"/>
            </a:lvl9pPr>
          </a:lstStyle>
          <a:p>
            <a:endParaRPr/>
          </a:p>
        </p:txBody>
      </p:sp>
      <p:sp>
        <p:nvSpPr>
          <p:cNvPr id="373" name="Shape 373"/>
          <p:cNvSpPr txBox="1">
            <a:spLocks noGrp="1"/>
          </p:cNvSpPr>
          <p:nvPr>
            <p:ph type="body" idx="1"/>
          </p:nvPr>
        </p:nvSpPr>
        <p:spPr>
          <a:xfrm>
            <a:off x="427607" y="1861728"/>
            <a:ext cx="5817000" cy="3870300"/>
          </a:xfrm>
          <a:prstGeom prst="rect">
            <a:avLst/>
          </a:prstGeom>
          <a:noFill/>
          <a:ln>
            <a:noFill/>
          </a:ln>
        </p:spPr>
        <p:txBody>
          <a:bodyPr spcFirstLastPara="1" wrap="square" lIns="91425" tIns="91425" rIns="91425" bIns="91425" anchor="t" anchorCtr="0"/>
          <a:lstStyle>
            <a:lvl1pPr marL="457200" marR="0" lvl="0" indent="-304800" algn="l" rtl="0">
              <a:lnSpc>
                <a:spcPct val="116666"/>
              </a:lnSpc>
              <a:spcBef>
                <a:spcPts val="0"/>
              </a:spcBef>
              <a:spcAft>
                <a:spcPts val="0"/>
              </a:spcAft>
              <a:buClr>
                <a:schemeClr val="dk2"/>
              </a:buClr>
              <a:buSzPts val="1200"/>
              <a:buFont typeface="Arial"/>
              <a:buChar char="●"/>
              <a:defRPr sz="2100" b="0" i="0" u="none" strike="noStrike" cap="none">
                <a:solidFill>
                  <a:schemeClr val="dk1"/>
                </a:solidFill>
                <a:latin typeface="Arial"/>
                <a:ea typeface="Arial"/>
                <a:cs typeface="Arial"/>
                <a:sym typeface="Arial"/>
              </a:defRPr>
            </a:lvl1pPr>
            <a:lvl2pPr marL="914400" marR="0" lvl="1" indent="-304800" algn="l" rtl="0">
              <a:lnSpc>
                <a:spcPct val="116666"/>
              </a:lnSpc>
              <a:spcBef>
                <a:spcPts val="0"/>
              </a:spcBef>
              <a:spcAft>
                <a:spcPts val="0"/>
              </a:spcAft>
              <a:buClr>
                <a:schemeClr val="dk2"/>
              </a:buClr>
              <a:buSzPts val="1200"/>
              <a:buFont typeface="Arial"/>
              <a:buChar char="●"/>
              <a:defRPr sz="2100" b="0" i="0" u="none" strike="noStrike" cap="none">
                <a:solidFill>
                  <a:schemeClr val="dk1"/>
                </a:solidFill>
                <a:latin typeface="Arial"/>
                <a:ea typeface="Arial"/>
                <a:cs typeface="Arial"/>
                <a:sym typeface="Arial"/>
              </a:defRPr>
            </a:lvl2pPr>
            <a:lvl3pPr marL="1371600" marR="0" lvl="2" indent="-304800" algn="l" rtl="0">
              <a:lnSpc>
                <a:spcPct val="116666"/>
              </a:lnSpc>
              <a:spcBef>
                <a:spcPts val="0"/>
              </a:spcBef>
              <a:spcAft>
                <a:spcPts val="0"/>
              </a:spcAft>
              <a:buClr>
                <a:schemeClr val="dk2"/>
              </a:buClr>
              <a:buSzPts val="1200"/>
              <a:buFont typeface="Arial"/>
              <a:buChar char="●"/>
              <a:defRPr sz="2100" b="0" i="0" u="none" strike="noStrike" cap="none">
                <a:solidFill>
                  <a:schemeClr val="dk1"/>
                </a:solidFill>
                <a:latin typeface="Arial"/>
                <a:ea typeface="Arial"/>
                <a:cs typeface="Arial"/>
                <a:sym typeface="Arial"/>
              </a:defRPr>
            </a:lvl3pPr>
            <a:lvl4pPr marL="1828800" marR="0" lvl="3" indent="-304800" algn="l" rtl="0">
              <a:lnSpc>
                <a:spcPct val="116666"/>
              </a:lnSpc>
              <a:spcBef>
                <a:spcPts val="0"/>
              </a:spcBef>
              <a:spcAft>
                <a:spcPts val="0"/>
              </a:spcAft>
              <a:buClr>
                <a:schemeClr val="dk2"/>
              </a:buClr>
              <a:buSzPts val="1200"/>
              <a:buFont typeface="Arial"/>
              <a:buChar char="●"/>
              <a:defRPr sz="2100" b="0" i="0" u="none" strike="noStrike" cap="none">
                <a:solidFill>
                  <a:schemeClr val="dk1"/>
                </a:solidFill>
                <a:latin typeface="Arial"/>
                <a:ea typeface="Arial"/>
                <a:cs typeface="Arial"/>
                <a:sym typeface="Arial"/>
              </a:defRPr>
            </a:lvl4pPr>
            <a:lvl5pPr marL="2286000" marR="0" lvl="4" indent="-304800" algn="l" rtl="0">
              <a:lnSpc>
                <a:spcPct val="116666"/>
              </a:lnSpc>
              <a:spcBef>
                <a:spcPts val="0"/>
              </a:spcBef>
              <a:spcAft>
                <a:spcPts val="0"/>
              </a:spcAft>
              <a:buClr>
                <a:schemeClr val="dk2"/>
              </a:buClr>
              <a:buSzPts val="1200"/>
              <a:buFont typeface="Arial"/>
              <a:buChar char="●"/>
              <a:defRPr sz="2100" b="0" i="0" u="none" strike="noStrike" cap="none">
                <a:solidFill>
                  <a:schemeClr val="dk1"/>
                </a:solidFill>
                <a:latin typeface="Arial"/>
                <a:ea typeface="Arial"/>
                <a:cs typeface="Arial"/>
                <a:sym typeface="Arial"/>
              </a:defRPr>
            </a:lvl5pPr>
            <a:lvl6pPr marL="2743200" marR="0" lvl="5" indent="-304800" algn="l" rtl="0">
              <a:lnSpc>
                <a:spcPct val="100000"/>
              </a:lnSpc>
              <a:spcBef>
                <a:spcPts val="0"/>
              </a:spcBef>
              <a:spcAft>
                <a:spcPts val="0"/>
              </a:spcAft>
              <a:buClr>
                <a:schemeClr val="dk1"/>
              </a:buClr>
              <a:buSzPts val="1200"/>
              <a:buFont typeface="Arial"/>
              <a:buChar char="●"/>
              <a:defRPr sz="2000" b="0" i="0" u="none" strike="noStrike" cap="none">
                <a:solidFill>
                  <a:schemeClr val="dk1"/>
                </a:solidFill>
                <a:latin typeface="Arial"/>
                <a:ea typeface="Arial"/>
                <a:cs typeface="Arial"/>
                <a:sym typeface="Arial"/>
              </a:defRPr>
            </a:lvl6pPr>
            <a:lvl7pPr marL="3200400" marR="0" lvl="6" indent="-304800" algn="l" rtl="0">
              <a:lnSpc>
                <a:spcPct val="100000"/>
              </a:lnSpc>
              <a:spcBef>
                <a:spcPts val="0"/>
              </a:spcBef>
              <a:spcAft>
                <a:spcPts val="0"/>
              </a:spcAft>
              <a:buClr>
                <a:schemeClr val="dk1"/>
              </a:buClr>
              <a:buSzPts val="1200"/>
              <a:buFont typeface="Arial"/>
              <a:buChar char="●"/>
              <a:defRPr sz="2000" b="0" i="0" u="none" strike="noStrike" cap="none">
                <a:solidFill>
                  <a:schemeClr val="dk1"/>
                </a:solidFill>
                <a:latin typeface="Arial"/>
                <a:ea typeface="Arial"/>
                <a:cs typeface="Arial"/>
                <a:sym typeface="Arial"/>
              </a:defRPr>
            </a:lvl7pPr>
            <a:lvl8pPr marL="3657600" marR="0" lvl="7" indent="-304800" algn="l" rtl="0">
              <a:lnSpc>
                <a:spcPct val="100000"/>
              </a:lnSpc>
              <a:spcBef>
                <a:spcPts val="0"/>
              </a:spcBef>
              <a:spcAft>
                <a:spcPts val="0"/>
              </a:spcAft>
              <a:buClr>
                <a:schemeClr val="dk1"/>
              </a:buClr>
              <a:buSzPts val="1200"/>
              <a:buFont typeface="Arial"/>
              <a:buChar char="●"/>
              <a:defRPr sz="2000" b="0" i="0" u="none" strike="noStrike" cap="none">
                <a:solidFill>
                  <a:schemeClr val="dk1"/>
                </a:solidFill>
                <a:latin typeface="Arial"/>
                <a:ea typeface="Arial"/>
                <a:cs typeface="Arial"/>
                <a:sym typeface="Arial"/>
              </a:defRPr>
            </a:lvl8pPr>
            <a:lvl9pPr marL="4114800" marR="0" lvl="8" indent="-304800" algn="l" rtl="0">
              <a:lnSpc>
                <a:spcPct val="100000"/>
              </a:lnSpc>
              <a:spcBef>
                <a:spcPts val="0"/>
              </a:spcBef>
              <a:spcAft>
                <a:spcPts val="0"/>
              </a:spcAft>
              <a:buClr>
                <a:schemeClr val="dk1"/>
              </a:buClr>
              <a:buSzPts val="12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1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383" name="Shape 38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384" name="Shape 38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427606" y="457873"/>
            <a:ext cx="8287500" cy="267600"/>
          </a:xfrm>
          <a:prstGeom prst="rect">
            <a:avLst/>
          </a:prstGeom>
          <a:noFill/>
          <a:ln>
            <a:noFill/>
          </a:ln>
        </p:spPr>
        <p:txBody>
          <a:bodyPr spcFirstLastPara="1" wrap="square" lIns="79750" tIns="79750" rIns="79750" bIns="79750" anchor="t" anchorCtr="0"/>
          <a:lstStyle>
            <a:lvl1pPr marL="0" marR="0" lvl="0" indent="0" algn="l" rtl="0">
              <a:lnSpc>
                <a:spcPct val="100000"/>
              </a:lnSpc>
              <a:spcBef>
                <a:spcPts val="0"/>
              </a:spcBef>
              <a:spcAft>
                <a:spcPts val="0"/>
              </a:spcAft>
              <a:buClr>
                <a:srgbClr val="7FA8D6"/>
              </a:buClr>
              <a:buSzPts val="1200"/>
              <a:buFont typeface="Arial"/>
              <a:buNone/>
              <a:defRPr sz="2100" b="0" i="0" u="none" strike="noStrike" cap="none">
                <a:solidFill>
                  <a:srgbClr val="7FA8D6"/>
                </a:solidFill>
                <a:latin typeface="Arial"/>
                <a:ea typeface="Arial"/>
                <a:cs typeface="Arial"/>
                <a:sym typeface="Arial"/>
              </a:defRPr>
            </a:lvl1pPr>
            <a:lvl2pPr marL="0" marR="0" lvl="1" indent="-76200" algn="l" rtl="0">
              <a:spcBef>
                <a:spcPts val="0"/>
              </a:spcBef>
              <a:spcAft>
                <a:spcPts val="0"/>
              </a:spcAft>
              <a:buSzPts val="1200"/>
              <a:buChar char="○"/>
              <a:defRPr sz="1200"/>
            </a:lvl2pPr>
            <a:lvl3pPr marL="0" marR="0" lvl="2" indent="-76200" algn="l" rtl="0">
              <a:spcBef>
                <a:spcPts val="0"/>
              </a:spcBef>
              <a:spcAft>
                <a:spcPts val="0"/>
              </a:spcAft>
              <a:buSzPts val="1200"/>
              <a:buChar char="■"/>
              <a:defRPr sz="1200"/>
            </a:lvl3pPr>
            <a:lvl4pPr marL="0" marR="0" lvl="3" indent="-76200" algn="l" rtl="0">
              <a:spcBef>
                <a:spcPts val="0"/>
              </a:spcBef>
              <a:spcAft>
                <a:spcPts val="0"/>
              </a:spcAft>
              <a:buSzPts val="1200"/>
              <a:buChar char="●"/>
              <a:defRPr sz="1200"/>
            </a:lvl4pPr>
            <a:lvl5pPr marL="0" marR="0" lvl="4" indent="-76200" algn="l" rtl="0">
              <a:spcBef>
                <a:spcPts val="0"/>
              </a:spcBef>
              <a:spcAft>
                <a:spcPts val="0"/>
              </a:spcAft>
              <a:buSzPts val="1200"/>
              <a:buChar char="○"/>
              <a:defRPr sz="1200"/>
            </a:lvl5pPr>
            <a:lvl6pPr marL="0" marR="0" lvl="5" indent="-76200" algn="l" rtl="0">
              <a:spcBef>
                <a:spcPts val="0"/>
              </a:spcBef>
              <a:spcAft>
                <a:spcPts val="0"/>
              </a:spcAft>
              <a:buSzPts val="1200"/>
              <a:buChar char="■"/>
              <a:defRPr sz="1200"/>
            </a:lvl6pPr>
            <a:lvl7pPr marL="0" marR="0" lvl="6" indent="-76200" algn="l" rtl="0">
              <a:spcBef>
                <a:spcPts val="0"/>
              </a:spcBef>
              <a:spcAft>
                <a:spcPts val="0"/>
              </a:spcAft>
              <a:buSzPts val="1200"/>
              <a:buChar char="●"/>
              <a:defRPr sz="1200"/>
            </a:lvl7pPr>
            <a:lvl8pPr marL="0" marR="0" lvl="7" indent="-76200" algn="l" rtl="0">
              <a:spcBef>
                <a:spcPts val="0"/>
              </a:spcBef>
              <a:spcAft>
                <a:spcPts val="0"/>
              </a:spcAft>
              <a:buSzPts val="1200"/>
              <a:buChar char="○"/>
              <a:defRPr sz="1200"/>
            </a:lvl8pPr>
            <a:lvl9pPr marL="0" marR="0" lvl="8" indent="-76200" algn="l" rtl="0">
              <a:spcBef>
                <a:spcPts val="0"/>
              </a:spcBef>
              <a:spcAft>
                <a:spcPts val="0"/>
              </a:spcAft>
              <a:buSzPts val="1200"/>
              <a:buChar char="■"/>
              <a:defRPr sz="1200"/>
            </a:lvl9pPr>
          </a:lstStyle>
          <a:p>
            <a:endParaRPr/>
          </a:p>
        </p:txBody>
      </p:sp>
      <p:sp>
        <p:nvSpPr>
          <p:cNvPr id="440" name="Shape 440"/>
          <p:cNvSpPr txBox="1">
            <a:spLocks noGrp="1"/>
          </p:cNvSpPr>
          <p:nvPr>
            <p:ph type="body" idx="1"/>
          </p:nvPr>
        </p:nvSpPr>
        <p:spPr>
          <a:xfrm>
            <a:off x="427607" y="1861728"/>
            <a:ext cx="5817000" cy="3870300"/>
          </a:xfrm>
          <a:prstGeom prst="rect">
            <a:avLst/>
          </a:prstGeom>
          <a:noFill/>
          <a:ln>
            <a:noFill/>
          </a:ln>
        </p:spPr>
        <p:txBody>
          <a:bodyPr spcFirstLastPara="1" wrap="square" lIns="79750" tIns="79750" rIns="79750" bIns="79750" anchor="t" anchorCtr="0"/>
          <a:lstStyle>
            <a:lvl1pPr marL="457200" marR="0" lvl="0" indent="-304800" algn="l" rtl="0">
              <a:lnSpc>
                <a:spcPct val="116666"/>
              </a:lnSpc>
              <a:spcBef>
                <a:spcPts val="0"/>
              </a:spcBef>
              <a:spcAft>
                <a:spcPts val="0"/>
              </a:spcAft>
              <a:buClr>
                <a:schemeClr val="dk2"/>
              </a:buClr>
              <a:buSzPts val="1200"/>
              <a:buFont typeface="Arial"/>
              <a:buChar char="●"/>
              <a:defRPr sz="2100" b="0" i="0" u="none" strike="noStrike" cap="none">
                <a:solidFill>
                  <a:schemeClr val="dk1"/>
                </a:solidFill>
                <a:latin typeface="Arial"/>
                <a:ea typeface="Arial"/>
                <a:cs typeface="Arial"/>
                <a:sym typeface="Arial"/>
              </a:defRPr>
            </a:lvl1pPr>
            <a:lvl2pPr marL="914400" marR="0" lvl="1" indent="-304800" algn="l" rtl="0">
              <a:lnSpc>
                <a:spcPct val="116666"/>
              </a:lnSpc>
              <a:spcBef>
                <a:spcPts val="0"/>
              </a:spcBef>
              <a:spcAft>
                <a:spcPts val="0"/>
              </a:spcAft>
              <a:buClr>
                <a:schemeClr val="dk2"/>
              </a:buClr>
              <a:buSzPts val="1200"/>
              <a:buFont typeface="Arial"/>
              <a:buChar char="●"/>
              <a:defRPr sz="2100" b="0" i="0" u="none" strike="noStrike" cap="none">
                <a:solidFill>
                  <a:schemeClr val="dk1"/>
                </a:solidFill>
                <a:latin typeface="Arial"/>
                <a:ea typeface="Arial"/>
                <a:cs typeface="Arial"/>
                <a:sym typeface="Arial"/>
              </a:defRPr>
            </a:lvl2pPr>
            <a:lvl3pPr marL="1371600" marR="0" lvl="2" indent="-304800" algn="l" rtl="0">
              <a:lnSpc>
                <a:spcPct val="116666"/>
              </a:lnSpc>
              <a:spcBef>
                <a:spcPts val="0"/>
              </a:spcBef>
              <a:spcAft>
                <a:spcPts val="0"/>
              </a:spcAft>
              <a:buClr>
                <a:schemeClr val="dk2"/>
              </a:buClr>
              <a:buSzPts val="1200"/>
              <a:buFont typeface="Arial"/>
              <a:buChar char="●"/>
              <a:defRPr sz="2100" b="0" i="0" u="none" strike="noStrike" cap="none">
                <a:solidFill>
                  <a:schemeClr val="dk1"/>
                </a:solidFill>
                <a:latin typeface="Arial"/>
                <a:ea typeface="Arial"/>
                <a:cs typeface="Arial"/>
                <a:sym typeface="Arial"/>
              </a:defRPr>
            </a:lvl3pPr>
            <a:lvl4pPr marL="1828800" marR="0" lvl="3" indent="-304800" algn="l" rtl="0">
              <a:lnSpc>
                <a:spcPct val="116666"/>
              </a:lnSpc>
              <a:spcBef>
                <a:spcPts val="0"/>
              </a:spcBef>
              <a:spcAft>
                <a:spcPts val="0"/>
              </a:spcAft>
              <a:buClr>
                <a:schemeClr val="dk2"/>
              </a:buClr>
              <a:buSzPts val="1200"/>
              <a:buFont typeface="Arial"/>
              <a:buChar char="●"/>
              <a:defRPr sz="2100" b="0" i="0" u="none" strike="noStrike" cap="none">
                <a:solidFill>
                  <a:schemeClr val="dk1"/>
                </a:solidFill>
                <a:latin typeface="Arial"/>
                <a:ea typeface="Arial"/>
                <a:cs typeface="Arial"/>
                <a:sym typeface="Arial"/>
              </a:defRPr>
            </a:lvl4pPr>
            <a:lvl5pPr marL="2286000" marR="0" lvl="4" indent="-304800" algn="l" rtl="0">
              <a:lnSpc>
                <a:spcPct val="116666"/>
              </a:lnSpc>
              <a:spcBef>
                <a:spcPts val="0"/>
              </a:spcBef>
              <a:spcAft>
                <a:spcPts val="0"/>
              </a:spcAft>
              <a:buClr>
                <a:schemeClr val="dk2"/>
              </a:buClr>
              <a:buSzPts val="1200"/>
              <a:buFont typeface="Arial"/>
              <a:buChar char="●"/>
              <a:defRPr sz="2100" b="0" i="0" u="none" strike="noStrike" cap="none">
                <a:solidFill>
                  <a:schemeClr val="dk1"/>
                </a:solidFill>
                <a:latin typeface="Arial"/>
                <a:ea typeface="Arial"/>
                <a:cs typeface="Arial"/>
                <a:sym typeface="Arial"/>
              </a:defRPr>
            </a:lvl5pPr>
            <a:lvl6pPr marL="2743200" marR="0" lvl="5" indent="-304800" algn="l" rtl="0">
              <a:spcBef>
                <a:spcPts val="0"/>
              </a:spcBef>
              <a:spcAft>
                <a:spcPts val="0"/>
              </a:spcAft>
              <a:buClr>
                <a:schemeClr val="dk1"/>
              </a:buClr>
              <a:buSzPts val="1200"/>
              <a:buFont typeface="Arial"/>
              <a:buChar char="●"/>
              <a:defRPr sz="2000" b="0" i="0" u="none" strike="noStrike" cap="none">
                <a:solidFill>
                  <a:schemeClr val="dk1"/>
                </a:solidFill>
                <a:latin typeface="Arial"/>
                <a:ea typeface="Arial"/>
                <a:cs typeface="Arial"/>
                <a:sym typeface="Arial"/>
              </a:defRPr>
            </a:lvl6pPr>
            <a:lvl7pPr marL="3200400" marR="0" lvl="6" indent="-304800" algn="l" rtl="0">
              <a:spcBef>
                <a:spcPts val="0"/>
              </a:spcBef>
              <a:spcAft>
                <a:spcPts val="0"/>
              </a:spcAft>
              <a:buClr>
                <a:schemeClr val="dk1"/>
              </a:buClr>
              <a:buSzPts val="1200"/>
              <a:buFont typeface="Arial"/>
              <a:buChar char="●"/>
              <a:defRPr sz="2000" b="0" i="0" u="none" strike="noStrike" cap="none">
                <a:solidFill>
                  <a:schemeClr val="dk1"/>
                </a:solidFill>
                <a:latin typeface="Arial"/>
                <a:ea typeface="Arial"/>
                <a:cs typeface="Arial"/>
                <a:sym typeface="Arial"/>
              </a:defRPr>
            </a:lvl7pPr>
            <a:lvl8pPr marL="3657600" marR="0" lvl="7" indent="-304800" algn="l" rtl="0">
              <a:spcBef>
                <a:spcPts val="0"/>
              </a:spcBef>
              <a:spcAft>
                <a:spcPts val="0"/>
              </a:spcAft>
              <a:buClr>
                <a:schemeClr val="dk1"/>
              </a:buClr>
              <a:buSzPts val="1200"/>
              <a:buFont typeface="Arial"/>
              <a:buChar char="●"/>
              <a:defRPr sz="2000" b="0" i="0" u="none" strike="noStrike" cap="none">
                <a:solidFill>
                  <a:schemeClr val="dk1"/>
                </a:solidFill>
                <a:latin typeface="Arial"/>
                <a:ea typeface="Arial"/>
                <a:cs typeface="Arial"/>
                <a:sym typeface="Arial"/>
              </a:defRPr>
            </a:lvl8pPr>
            <a:lvl9pPr marL="4114800" marR="0" lvl="8" indent="-304800" algn="l" rtl="0">
              <a:spcBef>
                <a:spcPts val="0"/>
              </a:spcBef>
              <a:spcAft>
                <a:spcPts val="0"/>
              </a:spcAft>
              <a:buClr>
                <a:schemeClr val="dk1"/>
              </a:buClr>
              <a:buSzPts val="12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2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1400"/>
              <a:buFont typeface="Arial"/>
              <a:buNone/>
              <a:defRPr sz="2800">
                <a:solidFill>
                  <a:schemeClr val="dk1"/>
                </a:solidFill>
              </a:defRPr>
            </a:lvl2pPr>
            <a:lvl3pPr lvl="2" rtl="0">
              <a:spcBef>
                <a:spcPts val="0"/>
              </a:spcBef>
              <a:spcAft>
                <a:spcPts val="0"/>
              </a:spcAft>
              <a:buClr>
                <a:schemeClr val="dk1"/>
              </a:buClr>
              <a:buSzPts val="1400"/>
              <a:buFont typeface="Arial"/>
              <a:buNone/>
              <a:defRPr sz="2800">
                <a:solidFill>
                  <a:schemeClr val="dk1"/>
                </a:solidFill>
              </a:defRPr>
            </a:lvl3pPr>
            <a:lvl4pPr lvl="3" rtl="0">
              <a:spcBef>
                <a:spcPts val="0"/>
              </a:spcBef>
              <a:spcAft>
                <a:spcPts val="0"/>
              </a:spcAft>
              <a:buClr>
                <a:schemeClr val="dk1"/>
              </a:buClr>
              <a:buSzPts val="1400"/>
              <a:buFont typeface="Arial"/>
              <a:buNone/>
              <a:defRPr sz="2800">
                <a:solidFill>
                  <a:schemeClr val="dk1"/>
                </a:solidFill>
              </a:defRPr>
            </a:lvl4pPr>
            <a:lvl5pPr lvl="4" rtl="0">
              <a:spcBef>
                <a:spcPts val="0"/>
              </a:spcBef>
              <a:spcAft>
                <a:spcPts val="0"/>
              </a:spcAft>
              <a:buClr>
                <a:schemeClr val="dk1"/>
              </a:buClr>
              <a:buSzPts val="1400"/>
              <a:buFont typeface="Arial"/>
              <a:buNone/>
              <a:defRPr sz="2800">
                <a:solidFill>
                  <a:schemeClr val="dk1"/>
                </a:solidFill>
              </a:defRPr>
            </a:lvl5pPr>
            <a:lvl6pPr lvl="5" rtl="0">
              <a:spcBef>
                <a:spcPts val="0"/>
              </a:spcBef>
              <a:spcAft>
                <a:spcPts val="0"/>
              </a:spcAft>
              <a:buClr>
                <a:schemeClr val="dk1"/>
              </a:buClr>
              <a:buSzPts val="1400"/>
              <a:buFont typeface="Arial"/>
              <a:buNone/>
              <a:defRPr sz="2800">
                <a:solidFill>
                  <a:schemeClr val="dk1"/>
                </a:solidFill>
              </a:defRPr>
            </a:lvl6pPr>
            <a:lvl7pPr lvl="6" rtl="0">
              <a:spcBef>
                <a:spcPts val="0"/>
              </a:spcBef>
              <a:spcAft>
                <a:spcPts val="0"/>
              </a:spcAft>
              <a:buClr>
                <a:schemeClr val="dk1"/>
              </a:buClr>
              <a:buSzPts val="1400"/>
              <a:buFont typeface="Arial"/>
              <a:buNone/>
              <a:defRPr sz="2800">
                <a:solidFill>
                  <a:schemeClr val="dk1"/>
                </a:solidFill>
              </a:defRPr>
            </a:lvl7pPr>
            <a:lvl8pPr lvl="7" rtl="0">
              <a:spcBef>
                <a:spcPts val="0"/>
              </a:spcBef>
              <a:spcAft>
                <a:spcPts val="0"/>
              </a:spcAft>
              <a:buClr>
                <a:schemeClr val="dk1"/>
              </a:buClr>
              <a:buSzPts val="1400"/>
              <a:buFont typeface="Arial"/>
              <a:buNone/>
              <a:defRPr sz="2800">
                <a:solidFill>
                  <a:schemeClr val="dk1"/>
                </a:solidFill>
              </a:defRPr>
            </a:lvl8pPr>
            <a:lvl9pPr lvl="8" rtl="0">
              <a:spcBef>
                <a:spcPts val="0"/>
              </a:spcBef>
              <a:spcAft>
                <a:spcPts val="0"/>
              </a:spcAft>
              <a:buClr>
                <a:schemeClr val="dk1"/>
              </a:buClr>
              <a:buSzPts val="1400"/>
              <a:buFont typeface="Arial"/>
              <a:buNone/>
              <a:defRPr sz="2800">
                <a:solidFill>
                  <a:schemeClr val="dk1"/>
                </a:solidFill>
              </a:defRPr>
            </a:lvl9pPr>
          </a:lstStyle>
          <a:p>
            <a:endParaRPr/>
          </a:p>
        </p:txBody>
      </p:sp>
      <p:sp>
        <p:nvSpPr>
          <p:cNvPr id="450" name="Shape 450"/>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51" name="Shape 45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0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0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5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80.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37.jpe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40.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41.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hyperlink" Target="http://www.bmj.com/company/wp-content/uploads/2018/01/Tuberculosis-and-Lung-Diseases-Georgia-case-study.pdf" TargetMode="External"/><Relationship Id="rId2" Type="http://schemas.openxmlformats.org/officeDocument/2006/relationships/notesSlide" Target="../notesSlides/notesSlide21.xml"/><Relationship Id="rId1" Type="http://schemas.openxmlformats.org/officeDocument/2006/relationships/slideLayout" Target="../slideLayouts/slideLayout52.xml"/><Relationship Id="rId5" Type="http://schemas.openxmlformats.org/officeDocument/2006/relationships/image" Target="../media/image43.jpe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2.xml"/><Relationship Id="rId1" Type="http://schemas.openxmlformats.org/officeDocument/2006/relationships/slideLayout" Target="../slideLayouts/slideLayout94.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64.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bestpractice.bmj.com/info/" TargetMode="External"/><Relationship Id="rId5" Type="http://schemas.openxmlformats.org/officeDocument/2006/relationships/hyperlink" Target="http://learning.bmj.com/learning/home.html"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blip>
          <a:stretch>
            <a:fillRect/>
          </a:stretch>
        </a:blipFill>
        <a:effectLst/>
      </p:bgPr>
    </p:bg>
    <p:spTree>
      <p:nvGrpSpPr>
        <p:cNvPr id="1" name="Shape 653"/>
        <p:cNvGrpSpPr/>
        <p:nvPr/>
      </p:nvGrpSpPr>
      <p:grpSpPr>
        <a:xfrm>
          <a:off x="0" y="0"/>
          <a:ext cx="0" cy="0"/>
          <a:chOff x="0" y="0"/>
          <a:chExt cx="0" cy="0"/>
        </a:xfrm>
      </p:grpSpPr>
      <p:sp>
        <p:nvSpPr>
          <p:cNvPr id="654" name="Shape 654"/>
          <p:cNvSpPr txBox="1"/>
          <p:nvPr/>
        </p:nvSpPr>
        <p:spPr>
          <a:xfrm>
            <a:off x="293125" y="2196172"/>
            <a:ext cx="8287500" cy="131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4200"/>
              <a:buFont typeface="Arial"/>
              <a:buNone/>
            </a:pPr>
            <a:r>
              <a:rPr lang="ka-GE" sz="3200" dirty="0" smtClean="0">
                <a:solidFill>
                  <a:srgbClr val="FFFFFF"/>
                </a:solidFill>
              </a:rPr>
              <a:t>კლინიკური გადაწყვეტილების მხარდაჭერის ინიციატივა საქართველოში</a:t>
            </a:r>
            <a:endParaRPr sz="3200" b="0" i="0" u="none" strike="noStrike" cap="none"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endParaRPr sz="3200" b="0" i="0" u="none" strike="noStrike" cap="none"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endParaRPr sz="3200" b="0" i="0" u="none" strike="noStrike" cap="none"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ka-GE" sz="2400" b="0" i="0" u="none" strike="noStrike" cap="none" dirty="0" smtClean="0">
                <a:solidFill>
                  <a:srgbClr val="FFFFFF"/>
                </a:solidFill>
                <a:latin typeface="Arial"/>
                <a:ea typeface="Arial"/>
                <a:cs typeface="Arial"/>
                <a:sym typeface="Arial"/>
              </a:rPr>
              <a:t>ელიზა რომა, რეგიონული განვითარების მენეჯერი</a:t>
            </a:r>
            <a:r>
              <a:rPr lang="en-US" sz="2400" b="0" i="0" u="none" strike="noStrike" cap="none" dirty="0" smtClean="0">
                <a:solidFill>
                  <a:srgbClr val="FFFFFF"/>
                </a:solidFill>
                <a:latin typeface="Arial"/>
                <a:ea typeface="Arial"/>
                <a:cs typeface="Arial"/>
                <a:sym typeface="Arial"/>
              </a:rPr>
              <a:t>, BMJ</a:t>
            </a:r>
            <a:endParaRPr lang="ka-GE" sz="2400" b="0" i="0" u="none" strike="noStrike" cap="none" dirty="0" smtClean="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endParaRPr lang="ka-GE" sz="2400" dirty="0" smtClean="0">
              <a:solidFill>
                <a:srgbClr val="FFFFFF"/>
              </a:solidFill>
            </a:endParaRPr>
          </a:p>
          <a:p>
            <a:pPr marL="0" marR="0" lvl="0" indent="0" algn="ctr" rtl="0">
              <a:lnSpc>
                <a:spcPct val="100000"/>
              </a:lnSpc>
              <a:spcBef>
                <a:spcPts val="0"/>
              </a:spcBef>
              <a:spcAft>
                <a:spcPts val="0"/>
              </a:spcAft>
              <a:buClr>
                <a:srgbClr val="000000"/>
              </a:buClr>
              <a:buSzPts val="3000"/>
              <a:buFont typeface="Arial"/>
              <a:buNone/>
            </a:pPr>
            <a:endParaRPr lang="ka-GE" sz="2400" b="0" i="0" u="none" strike="noStrike" cap="none" dirty="0" smtClean="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endParaRPr lang="ka-GE" sz="2400" dirty="0" smtClean="0">
              <a:solidFill>
                <a:srgbClr val="FFFFFF"/>
              </a:solidFill>
            </a:endParaRPr>
          </a:p>
          <a:p>
            <a:pPr marL="0" marR="0" lvl="0" indent="0" algn="ctr" rtl="0">
              <a:lnSpc>
                <a:spcPct val="100000"/>
              </a:lnSpc>
              <a:spcBef>
                <a:spcPts val="0"/>
              </a:spcBef>
              <a:spcAft>
                <a:spcPts val="0"/>
              </a:spcAft>
              <a:buClr>
                <a:srgbClr val="000000"/>
              </a:buClr>
              <a:buSzPts val="3000"/>
              <a:buFont typeface="Arial"/>
              <a:buNone/>
            </a:pPr>
            <a:r>
              <a:rPr lang="ka-GE" sz="2400" b="0" i="0" u="none" strike="noStrike" cap="none" dirty="0" smtClean="0">
                <a:solidFill>
                  <a:srgbClr val="FFFFFF"/>
                </a:solidFill>
                <a:latin typeface="Arial"/>
                <a:ea typeface="Arial"/>
                <a:cs typeface="Arial"/>
                <a:sym typeface="Arial"/>
              </a:rPr>
              <a:t>ტუბერკულოზის საერთაშორისო დღე</a:t>
            </a:r>
            <a:endParaRPr sz="2400" b="0" i="0" u="none" strike="noStrike" cap="none"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3000"/>
              <a:buFont typeface="Arial"/>
              <a:buNone/>
            </a:pPr>
            <a:r>
              <a:rPr lang="ka-GE" sz="2400" dirty="0" smtClean="0">
                <a:solidFill>
                  <a:srgbClr val="FFFFFF"/>
                </a:solidFill>
              </a:rPr>
              <a:t>24 მარტი, 2018. ბათუმი, საქართველო</a:t>
            </a:r>
            <a:endParaRPr sz="2400" dirty="0">
              <a:solidFill>
                <a:srgbClr val="FFFFFF"/>
              </a:solidFill>
            </a:endParaRPr>
          </a:p>
          <a:p>
            <a:pPr marL="0" marR="0" lvl="0" indent="0" algn="ctr" rtl="0">
              <a:lnSpc>
                <a:spcPct val="100000"/>
              </a:lnSpc>
              <a:spcBef>
                <a:spcPts val="0"/>
              </a:spcBef>
              <a:spcAft>
                <a:spcPts val="0"/>
              </a:spcAft>
              <a:buClr>
                <a:srgbClr val="FFFFFF"/>
              </a:buClr>
              <a:buSzPts val="3000"/>
              <a:buFont typeface="Arial"/>
              <a:buNone/>
            </a:pPr>
            <a:endParaRPr sz="3200" dirty="0">
              <a:solidFill>
                <a:srgbClr val="FFFFFF"/>
              </a:solidFill>
            </a:endParaRPr>
          </a:p>
          <a:p>
            <a:pPr marL="0" marR="0" lvl="0" indent="0" algn="l" rtl="0">
              <a:lnSpc>
                <a:spcPct val="100000"/>
              </a:lnSpc>
              <a:spcBef>
                <a:spcPts val="0"/>
              </a:spcBef>
              <a:spcAft>
                <a:spcPts val="0"/>
              </a:spcAft>
              <a:buClr>
                <a:srgbClr val="000000"/>
              </a:buClr>
              <a:buSzPts val="3000"/>
              <a:buFont typeface="Arial"/>
              <a:buNone/>
            </a:pPr>
            <a:endParaRPr sz="3200" b="0" i="0" u="none" strike="noStrike" cap="none" dirty="0">
              <a:solidFill>
                <a:srgbClr val="FFFFFF"/>
              </a:solidFill>
              <a:latin typeface="Arial"/>
              <a:ea typeface="Arial"/>
              <a:cs typeface="Arial"/>
              <a:sym typeface="Arial"/>
            </a:endParaRPr>
          </a:p>
        </p:txBody>
      </p:sp>
      <p:pic>
        <p:nvPicPr>
          <p:cNvPr id="655" name="Shape 655" descr="bmj-logo-white.png"/>
          <p:cNvPicPr preferRelativeResize="0"/>
          <p:nvPr/>
        </p:nvPicPr>
        <p:blipFill rotWithShape="1">
          <a:blip r:embed="rId4">
            <a:alphaModFix/>
          </a:blip>
          <a:srcRect/>
          <a:stretch/>
        </p:blipFill>
        <p:spPr>
          <a:xfrm>
            <a:off x="293124" y="213725"/>
            <a:ext cx="2039575" cy="1195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Shape 740"/>
          <p:cNvSpPr/>
          <p:nvPr/>
        </p:nvSpPr>
        <p:spPr>
          <a:xfrm>
            <a:off x="0" y="990600"/>
            <a:ext cx="5715000" cy="5410200"/>
          </a:xfrm>
          <a:prstGeom prst="rect">
            <a:avLst/>
          </a:prstGeom>
          <a:noFill/>
          <a:ln>
            <a:noFill/>
          </a:ln>
        </p:spPr>
        <p:txBody>
          <a:bodyPr spcFirstLastPara="1" wrap="square" lIns="80050" tIns="80050" rIns="80050" bIns="80050" anchor="ctr" anchorCtr="0">
            <a:noAutofit/>
          </a:bodyPr>
          <a:lstStyle/>
          <a:p>
            <a:pPr marL="400390" lvl="0" indent="-286090">
              <a:spcBef>
                <a:spcPts val="877"/>
              </a:spcBef>
              <a:buClr>
                <a:srgbClr val="666666"/>
              </a:buClr>
              <a:buSzPts val="1400"/>
              <a:buFont typeface="Arial"/>
              <a:buChar char="●"/>
            </a:pPr>
            <a:r>
              <a:rPr lang="ka-GE" sz="1800" dirty="0" smtClean="0">
                <a:solidFill>
                  <a:srgbClr val="666666"/>
                </a:solidFill>
              </a:rPr>
              <a:t>კლინიკური და არაკლინიკური თემები </a:t>
            </a:r>
          </a:p>
          <a:p>
            <a:pPr marL="400390" lvl="0" indent="-286090">
              <a:spcBef>
                <a:spcPts val="877"/>
              </a:spcBef>
              <a:buClr>
                <a:srgbClr val="666666"/>
              </a:buClr>
              <a:buSzPts val="1400"/>
              <a:buFont typeface="Arial"/>
              <a:buChar char="●"/>
            </a:pPr>
            <a:r>
              <a:rPr lang="ka-GE" sz="1800" dirty="0" smtClean="0">
                <a:solidFill>
                  <a:srgbClr val="666666"/>
                </a:solidFill>
              </a:rPr>
              <a:t>ხშირი და იშვიათი დაავადებების შემთხვევები</a:t>
            </a:r>
            <a:endParaRPr sz="1800" b="0" i="0" u="none" strike="noStrike" cap="none" dirty="0">
              <a:solidFill>
                <a:srgbClr val="666666"/>
              </a:solidFill>
              <a:latin typeface="Arial"/>
              <a:ea typeface="Arial"/>
              <a:cs typeface="Arial"/>
              <a:sym typeface="Arial"/>
            </a:endParaRPr>
          </a:p>
          <a:p>
            <a:pPr marL="400390" marR="0" lvl="0" indent="-286090" algn="l" rtl="0">
              <a:lnSpc>
                <a:spcPct val="100000"/>
              </a:lnSpc>
              <a:spcBef>
                <a:spcPts val="877"/>
              </a:spcBef>
              <a:spcAft>
                <a:spcPts val="0"/>
              </a:spcAft>
              <a:buClr>
                <a:srgbClr val="666666"/>
              </a:buClr>
              <a:buSzPts val="1400"/>
              <a:buFont typeface="Arial"/>
              <a:buChar char="●"/>
            </a:pPr>
            <a:r>
              <a:rPr sz="1800" b="0" i="0" u="none" strike="noStrike" cap="none" dirty="0" err="1" smtClean="0">
                <a:solidFill>
                  <a:srgbClr val="666666"/>
                </a:solidFill>
                <a:latin typeface="Arial"/>
                <a:ea typeface="Arial"/>
                <a:cs typeface="Arial"/>
                <a:sym typeface="Arial"/>
              </a:rPr>
              <a:t>ცოდნის</a:t>
            </a:r>
            <a:r>
              <a:rPr sz="1800" b="0" i="0" u="none" strike="noStrike" cap="none" dirty="0" smtClean="0">
                <a:solidFill>
                  <a:srgbClr val="666666"/>
                </a:solidFill>
                <a:latin typeface="Arial"/>
                <a:ea typeface="Arial"/>
                <a:cs typeface="Arial"/>
                <a:sym typeface="Arial"/>
              </a:rPr>
              <a:t> </a:t>
            </a:r>
            <a:r>
              <a:rPr sz="1800" b="0" i="0" u="none" strike="noStrike" cap="none" dirty="0" err="1" smtClean="0">
                <a:solidFill>
                  <a:srgbClr val="666666"/>
                </a:solidFill>
                <a:latin typeface="Arial"/>
                <a:ea typeface="Arial"/>
                <a:cs typeface="Arial"/>
                <a:sym typeface="Arial"/>
              </a:rPr>
              <a:t>პრაქტიკაში</a:t>
            </a:r>
            <a:r>
              <a:rPr sz="1800" b="0" i="0" u="none" strike="noStrike" cap="none" dirty="0" smtClean="0">
                <a:solidFill>
                  <a:srgbClr val="666666"/>
                </a:solidFill>
                <a:latin typeface="Arial"/>
                <a:ea typeface="Arial"/>
                <a:cs typeface="Arial"/>
                <a:sym typeface="Arial"/>
              </a:rPr>
              <a:t> </a:t>
            </a:r>
            <a:r>
              <a:rPr sz="1800" b="0" i="0" u="none" strike="noStrike" cap="none" dirty="0" err="1" smtClean="0">
                <a:solidFill>
                  <a:srgbClr val="666666"/>
                </a:solidFill>
                <a:latin typeface="Arial"/>
                <a:ea typeface="Arial"/>
                <a:cs typeface="Arial"/>
                <a:sym typeface="Arial"/>
              </a:rPr>
              <a:t>გამოყენება</a:t>
            </a:r>
            <a:endParaRPr sz="1800" b="0" i="0" u="none" strike="noStrike" cap="none" dirty="0">
              <a:solidFill>
                <a:srgbClr val="666666"/>
              </a:solidFill>
              <a:latin typeface="Arial"/>
              <a:ea typeface="Arial"/>
              <a:cs typeface="Arial"/>
              <a:sym typeface="Arial"/>
            </a:endParaRPr>
          </a:p>
          <a:p>
            <a:pPr marL="400390" lvl="0" indent="-286090">
              <a:spcBef>
                <a:spcPts val="877"/>
              </a:spcBef>
              <a:buClr>
                <a:srgbClr val="666666"/>
              </a:buClr>
              <a:buSzPts val="1400"/>
              <a:buFont typeface="Arial"/>
              <a:buChar char="●"/>
            </a:pPr>
            <a:r>
              <a:rPr lang="ka-GE" sz="1800" dirty="0" smtClean="0">
                <a:solidFill>
                  <a:srgbClr val="666666"/>
                </a:solidFill>
              </a:rPr>
              <a:t>სხვადასხვა ინტერაქტიული ფორმატი: ტექსტი, სურათები, ანიმაცია, ვიდეო, აუდიო და ა.შ.</a:t>
            </a:r>
          </a:p>
          <a:p>
            <a:pPr marL="400390" lvl="0" indent="-286090">
              <a:spcBef>
                <a:spcPts val="877"/>
              </a:spcBef>
              <a:buClr>
                <a:srgbClr val="666666"/>
              </a:buClr>
              <a:buSzPts val="1400"/>
              <a:buFont typeface="Arial"/>
              <a:buChar char="●"/>
            </a:pPr>
            <a:r>
              <a:rPr lang="ka-GE" sz="1800" dirty="0" smtClean="0">
                <a:solidFill>
                  <a:srgbClr val="666666"/>
                </a:solidFill>
              </a:rPr>
              <a:t>ცოდნის შესაფასებელი ტესტები</a:t>
            </a:r>
            <a:endParaRPr sz="1800" b="0" i="0" u="none" strike="noStrike" cap="none" dirty="0">
              <a:solidFill>
                <a:srgbClr val="666666"/>
              </a:solidFill>
              <a:latin typeface="Arial"/>
              <a:ea typeface="Arial"/>
              <a:cs typeface="Arial"/>
              <a:sym typeface="Arial"/>
            </a:endParaRPr>
          </a:p>
          <a:p>
            <a:pPr marL="400390" lvl="0" indent="-286090" rtl="0">
              <a:spcBef>
                <a:spcPts val="877"/>
              </a:spcBef>
              <a:spcAft>
                <a:spcPts val="0"/>
              </a:spcAft>
              <a:buClr>
                <a:srgbClr val="666666"/>
              </a:buClr>
              <a:buSzPts val="1400"/>
              <a:buFont typeface="Arial"/>
              <a:buChar char="●"/>
            </a:pPr>
            <a:r>
              <a:rPr sz="1800" dirty="0" err="1" smtClean="0">
                <a:solidFill>
                  <a:srgbClr val="666666"/>
                </a:solidFill>
              </a:rPr>
              <a:t>კლინი</a:t>
            </a:r>
            <a:r>
              <a:rPr lang="ka-GE" sz="1800" dirty="0" smtClean="0">
                <a:solidFill>
                  <a:srgbClr val="666666"/>
                </a:solidFill>
              </a:rPr>
              <a:t>კ</a:t>
            </a:r>
            <a:r>
              <a:rPr sz="1800" dirty="0" err="1" smtClean="0">
                <a:solidFill>
                  <a:srgbClr val="666666"/>
                </a:solidFill>
              </a:rPr>
              <a:t>ური</a:t>
            </a:r>
            <a:r>
              <a:rPr sz="1800" dirty="0" smtClean="0">
                <a:solidFill>
                  <a:srgbClr val="666666"/>
                </a:solidFill>
              </a:rPr>
              <a:t> </a:t>
            </a:r>
            <a:r>
              <a:rPr sz="1800" dirty="0" err="1" smtClean="0">
                <a:solidFill>
                  <a:srgbClr val="666666"/>
                </a:solidFill>
              </a:rPr>
              <a:t>სცენარები</a:t>
            </a:r>
            <a:r>
              <a:rPr sz="1800" dirty="0" smtClean="0">
                <a:solidFill>
                  <a:srgbClr val="666666"/>
                </a:solidFill>
              </a:rPr>
              <a:t>, </a:t>
            </a:r>
            <a:r>
              <a:rPr sz="1800" dirty="0" err="1" smtClean="0">
                <a:solidFill>
                  <a:srgbClr val="666666"/>
                </a:solidFill>
              </a:rPr>
              <a:t>რომელიც</a:t>
            </a:r>
            <a:r>
              <a:rPr sz="1800" dirty="0" smtClean="0">
                <a:solidFill>
                  <a:srgbClr val="666666"/>
                </a:solidFill>
              </a:rPr>
              <a:t> </a:t>
            </a:r>
            <a:r>
              <a:rPr sz="1800" dirty="0" err="1" smtClean="0">
                <a:solidFill>
                  <a:srgbClr val="666666"/>
                </a:solidFill>
              </a:rPr>
              <a:t>მიღებული</a:t>
            </a:r>
            <a:r>
              <a:rPr sz="1800" dirty="0" smtClean="0">
                <a:solidFill>
                  <a:srgbClr val="666666"/>
                </a:solidFill>
              </a:rPr>
              <a:t> </a:t>
            </a:r>
            <a:r>
              <a:rPr sz="1800" dirty="0" err="1" smtClean="0">
                <a:solidFill>
                  <a:srgbClr val="666666"/>
                </a:solidFill>
              </a:rPr>
              <a:t>ცოდნის</a:t>
            </a:r>
            <a:r>
              <a:rPr sz="1800" dirty="0" smtClean="0">
                <a:solidFill>
                  <a:srgbClr val="666666"/>
                </a:solidFill>
              </a:rPr>
              <a:t> </a:t>
            </a:r>
            <a:r>
              <a:rPr sz="1800" dirty="0" err="1" smtClean="0">
                <a:solidFill>
                  <a:srgbClr val="666666"/>
                </a:solidFill>
              </a:rPr>
              <a:t>გამოყენების</a:t>
            </a:r>
            <a:r>
              <a:rPr sz="1800" dirty="0" smtClean="0">
                <a:solidFill>
                  <a:srgbClr val="666666"/>
                </a:solidFill>
              </a:rPr>
              <a:t> </a:t>
            </a:r>
            <a:r>
              <a:rPr sz="1800" dirty="0" err="1" smtClean="0">
                <a:solidFill>
                  <a:srgbClr val="666666"/>
                </a:solidFill>
              </a:rPr>
              <a:t>შესაძლებლობას</a:t>
            </a:r>
            <a:r>
              <a:rPr sz="1800" dirty="0" smtClean="0">
                <a:solidFill>
                  <a:srgbClr val="666666"/>
                </a:solidFill>
              </a:rPr>
              <a:t> </a:t>
            </a:r>
            <a:r>
              <a:rPr sz="1800" dirty="0" err="1" smtClean="0">
                <a:solidFill>
                  <a:srgbClr val="666666"/>
                </a:solidFill>
              </a:rPr>
              <a:t>იძლევა</a:t>
            </a:r>
            <a:endParaRPr sz="1800" dirty="0">
              <a:solidFill>
                <a:srgbClr val="666666"/>
              </a:solidFill>
            </a:endParaRPr>
          </a:p>
          <a:p>
            <a:pPr marL="400390" lvl="0" indent="-286090">
              <a:spcBef>
                <a:spcPts val="877"/>
              </a:spcBef>
              <a:buClr>
                <a:srgbClr val="666666"/>
              </a:buClr>
              <a:buSzPts val="1400"/>
              <a:buFont typeface="Arial"/>
              <a:buChar char="●"/>
            </a:pPr>
            <a:r>
              <a:rPr lang="ka-GE" sz="1800" dirty="0" smtClean="0">
                <a:solidFill>
                  <a:srgbClr val="666666"/>
                </a:solidFill>
              </a:rPr>
              <a:t>ინტერაქტიული კლინიკური შემთხვევები</a:t>
            </a:r>
            <a:endParaRPr sz="1800" b="0" i="0" u="none" strike="noStrike" cap="none" dirty="0">
              <a:solidFill>
                <a:srgbClr val="666666"/>
              </a:solidFill>
              <a:latin typeface="Arial"/>
              <a:ea typeface="Arial"/>
              <a:cs typeface="Arial"/>
              <a:sym typeface="Arial"/>
            </a:endParaRPr>
          </a:p>
          <a:p>
            <a:pPr marL="400390" marR="0" lvl="0" indent="-286090" algn="l" rtl="0">
              <a:lnSpc>
                <a:spcPct val="100000"/>
              </a:lnSpc>
              <a:spcBef>
                <a:spcPts val="877"/>
              </a:spcBef>
              <a:spcAft>
                <a:spcPts val="0"/>
              </a:spcAft>
              <a:buClr>
                <a:srgbClr val="666666"/>
              </a:buClr>
              <a:buSzPts val="1400"/>
              <a:buFont typeface="Arial"/>
              <a:buChar char="●"/>
            </a:pPr>
            <a:r>
              <a:rPr lang="ka-GE" sz="1800" dirty="0" smtClean="0">
                <a:solidFill>
                  <a:srgbClr val="666666"/>
                </a:solidFill>
              </a:rPr>
              <a:t>უწყვეტად განახლებადი, რეცენზირებული და დამოწმებული ინფორმაცია</a:t>
            </a:r>
            <a:endParaRPr sz="1800" b="0" i="0" u="none" strike="noStrike" cap="none" dirty="0">
              <a:solidFill>
                <a:srgbClr val="666666"/>
              </a:solidFill>
              <a:latin typeface="Arial"/>
              <a:ea typeface="Arial"/>
              <a:cs typeface="Arial"/>
              <a:sym typeface="Arial"/>
            </a:endParaRPr>
          </a:p>
          <a:p>
            <a:pPr marL="400390" marR="0" lvl="0" indent="-333715" algn="l" rtl="0">
              <a:lnSpc>
                <a:spcPct val="100000"/>
              </a:lnSpc>
              <a:spcBef>
                <a:spcPts val="877"/>
              </a:spcBef>
              <a:spcAft>
                <a:spcPts val="0"/>
              </a:spcAft>
              <a:buClr>
                <a:srgbClr val="000000"/>
              </a:buClr>
              <a:buSzPts val="350"/>
              <a:buFont typeface="Arial"/>
              <a:buNone/>
            </a:pPr>
            <a:endParaRPr sz="1800" b="0" i="0" u="none" strike="noStrike" cap="none" dirty="0">
              <a:solidFill>
                <a:srgbClr val="666666"/>
              </a:solidFill>
              <a:latin typeface="Arial"/>
              <a:ea typeface="Arial"/>
              <a:cs typeface="Arial"/>
              <a:sym typeface="Arial"/>
            </a:endParaRPr>
          </a:p>
        </p:txBody>
      </p:sp>
      <p:sp>
        <p:nvSpPr>
          <p:cNvPr id="741" name="Shape 741"/>
          <p:cNvSpPr txBox="1"/>
          <p:nvPr/>
        </p:nvSpPr>
        <p:spPr>
          <a:xfrm>
            <a:off x="304800" y="137525"/>
            <a:ext cx="8315125" cy="853075"/>
          </a:xfrm>
          <a:prstGeom prst="rect">
            <a:avLst/>
          </a:prstGeom>
          <a:noFill/>
          <a:ln>
            <a:noFill/>
          </a:ln>
        </p:spPr>
        <p:txBody>
          <a:bodyPr spcFirstLastPara="1" wrap="square" lIns="91800" tIns="45875" rIns="91800" bIns="45875" anchor="t" anchorCtr="0">
            <a:noAutofit/>
          </a:bodyPr>
          <a:lstStyle/>
          <a:p>
            <a:pPr lvl="0">
              <a:lnSpc>
                <a:spcPct val="90000"/>
              </a:lnSpc>
              <a:buClr>
                <a:srgbClr val="0470B9"/>
              </a:buClr>
              <a:buSzPts val="800"/>
            </a:pPr>
            <a:r>
              <a:rPr lang="en-GB" sz="2000" b="1" dirty="0" smtClean="0">
                <a:solidFill>
                  <a:srgbClr val="0470B9"/>
                </a:solidFill>
              </a:rPr>
              <a:t>BMJ Learning</a:t>
            </a:r>
            <a:r>
              <a:rPr lang="ka-GE" sz="2000" b="1" dirty="0" smtClean="0">
                <a:solidFill>
                  <a:srgbClr val="0470B9"/>
                </a:solidFill>
              </a:rPr>
              <a:t> </a:t>
            </a:r>
            <a:endParaRPr lang="en-US" sz="2000" b="1" dirty="0" smtClean="0">
              <a:solidFill>
                <a:srgbClr val="0470B9"/>
              </a:solidFill>
            </a:endParaRPr>
          </a:p>
          <a:p>
            <a:pPr lvl="0">
              <a:lnSpc>
                <a:spcPct val="90000"/>
              </a:lnSpc>
              <a:buClr>
                <a:srgbClr val="0470B9"/>
              </a:buClr>
              <a:buSzPts val="800"/>
            </a:pPr>
            <a:r>
              <a:rPr lang="ka-GE" sz="2000" b="1" dirty="0" smtClean="0">
                <a:solidFill>
                  <a:srgbClr val="0470B9"/>
                </a:solidFill>
              </a:rPr>
              <a:t>- </a:t>
            </a:r>
            <a:r>
              <a:rPr lang="ka-GE" sz="1600" b="1" dirty="0" smtClean="0">
                <a:solidFill>
                  <a:srgbClr val="0470B9"/>
                </a:solidFill>
              </a:rPr>
              <a:t>ინტერაქტიული და მულტიმედიური სამედიცინო განათლება </a:t>
            </a:r>
            <a:endParaRPr lang="ka-GE" sz="1600" b="1" i="0" u="none" strike="noStrike" cap="none" dirty="0" smtClean="0">
              <a:solidFill>
                <a:srgbClr val="0470B9"/>
              </a:solidFill>
              <a:latin typeface="Arial"/>
              <a:ea typeface="Arial"/>
              <a:cs typeface="Arial"/>
              <a:sym typeface="Arial"/>
            </a:endParaRPr>
          </a:p>
          <a:p>
            <a:pPr marL="0" marR="0" lvl="0" indent="0" algn="l" rtl="0">
              <a:lnSpc>
                <a:spcPct val="90000"/>
              </a:lnSpc>
              <a:spcBef>
                <a:spcPts val="0"/>
              </a:spcBef>
              <a:spcAft>
                <a:spcPts val="0"/>
              </a:spcAft>
              <a:buClr>
                <a:srgbClr val="0470B9"/>
              </a:buClr>
              <a:buSzPts val="800"/>
              <a:buFont typeface="Arial"/>
              <a:buNone/>
            </a:pPr>
            <a:endParaRPr sz="2000" b="1" i="0" u="none" strike="noStrike" cap="none" dirty="0">
              <a:solidFill>
                <a:srgbClr val="000000"/>
              </a:solidFill>
              <a:latin typeface="Arial"/>
              <a:ea typeface="Arial"/>
              <a:cs typeface="Arial"/>
              <a:sym typeface="Arial"/>
            </a:endParaRPr>
          </a:p>
        </p:txBody>
      </p:sp>
      <p:pic>
        <p:nvPicPr>
          <p:cNvPr id="742" name="Shape 742"/>
          <p:cNvPicPr preferRelativeResize="0"/>
          <p:nvPr/>
        </p:nvPicPr>
        <p:blipFill rotWithShape="1">
          <a:blip r:embed="rId3" cstate="screen">
            <a:alphaModFix/>
          </a:blip>
          <a:srcRect/>
          <a:stretch/>
        </p:blipFill>
        <p:spPr>
          <a:xfrm>
            <a:off x="5943600" y="914400"/>
            <a:ext cx="2958149" cy="2345150"/>
          </a:xfrm>
          <a:prstGeom prst="rect">
            <a:avLst/>
          </a:prstGeom>
          <a:noFill/>
          <a:ln w="9525" cap="flat" cmpd="sng">
            <a:solidFill>
              <a:srgbClr val="999999"/>
            </a:solidFill>
            <a:prstDash val="solid"/>
            <a:round/>
            <a:headEnd type="none" w="sm" len="sm"/>
            <a:tailEnd type="none" w="sm" len="sm"/>
          </a:ln>
        </p:spPr>
      </p:pic>
      <p:pic>
        <p:nvPicPr>
          <p:cNvPr id="743" name="Shape 743"/>
          <p:cNvPicPr preferRelativeResize="0"/>
          <p:nvPr/>
        </p:nvPicPr>
        <p:blipFill rotWithShape="1">
          <a:blip r:embed="rId4" cstate="screen">
            <a:alphaModFix/>
          </a:blip>
          <a:srcRect/>
          <a:stretch/>
        </p:blipFill>
        <p:spPr>
          <a:xfrm>
            <a:off x="5410200" y="3505200"/>
            <a:ext cx="3733800" cy="19812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pic>
        <p:nvPicPr>
          <p:cNvPr id="749" name="Shape 749"/>
          <p:cNvPicPr preferRelativeResize="0"/>
          <p:nvPr/>
        </p:nvPicPr>
        <p:blipFill rotWithShape="1">
          <a:blip r:embed="rId3" cstate="screen">
            <a:alphaModFix amt="75000"/>
          </a:blip>
          <a:srcRect/>
          <a:stretch/>
        </p:blipFill>
        <p:spPr>
          <a:xfrm>
            <a:off x="7315200" y="4876800"/>
            <a:ext cx="1467550" cy="1282501"/>
          </a:xfrm>
          <a:prstGeom prst="rect">
            <a:avLst/>
          </a:prstGeom>
          <a:noFill/>
          <a:ln>
            <a:noFill/>
          </a:ln>
        </p:spPr>
      </p:pic>
      <p:pic>
        <p:nvPicPr>
          <p:cNvPr id="750" name="Shape 750"/>
          <p:cNvPicPr preferRelativeResize="0"/>
          <p:nvPr/>
        </p:nvPicPr>
        <p:blipFill rotWithShape="1">
          <a:blip r:embed="rId4" cstate="screen">
            <a:alphaModFix/>
          </a:blip>
          <a:srcRect/>
          <a:stretch/>
        </p:blipFill>
        <p:spPr>
          <a:xfrm>
            <a:off x="844775" y="1551775"/>
            <a:ext cx="2951149" cy="1933325"/>
          </a:xfrm>
          <a:prstGeom prst="rect">
            <a:avLst/>
          </a:prstGeom>
          <a:noFill/>
          <a:ln w="9525" cap="flat" cmpd="sng">
            <a:solidFill>
              <a:srgbClr val="C9DAF8"/>
            </a:solidFill>
            <a:prstDash val="solid"/>
            <a:round/>
            <a:headEnd type="none" w="sm" len="sm"/>
            <a:tailEnd type="none" w="sm" len="sm"/>
          </a:ln>
          <a:effectLst>
            <a:outerShdw blurRad="57150" dist="19050" dir="18240000" algn="bl" rotWithShape="0">
              <a:srgbClr val="D9D9D9"/>
            </a:outerShdw>
          </a:effectLst>
        </p:spPr>
      </p:pic>
      <p:pic>
        <p:nvPicPr>
          <p:cNvPr id="751" name="Shape 751"/>
          <p:cNvPicPr preferRelativeResize="0"/>
          <p:nvPr/>
        </p:nvPicPr>
        <p:blipFill rotWithShape="1">
          <a:blip r:embed="rId5" cstate="screen">
            <a:alphaModFix/>
          </a:blip>
          <a:srcRect/>
          <a:stretch/>
        </p:blipFill>
        <p:spPr>
          <a:xfrm>
            <a:off x="844775" y="3632288"/>
            <a:ext cx="2951149" cy="1771876"/>
          </a:xfrm>
          <a:prstGeom prst="rect">
            <a:avLst/>
          </a:prstGeom>
          <a:noFill/>
          <a:ln w="9525" cap="flat" cmpd="sng">
            <a:solidFill>
              <a:srgbClr val="CFE2F3"/>
            </a:solidFill>
            <a:prstDash val="solid"/>
            <a:round/>
            <a:headEnd type="none" w="sm" len="sm"/>
            <a:tailEnd type="none" w="sm" len="sm"/>
          </a:ln>
          <a:effectLst>
            <a:outerShdw blurRad="71438" dist="9525" dir="16620000" algn="bl" rotWithShape="0">
              <a:srgbClr val="000000">
                <a:alpha val="50000"/>
              </a:srgbClr>
            </a:outerShdw>
          </a:effectLst>
        </p:spPr>
      </p:pic>
      <p:pic>
        <p:nvPicPr>
          <p:cNvPr id="752" name="Shape 752"/>
          <p:cNvPicPr preferRelativeResize="0"/>
          <p:nvPr/>
        </p:nvPicPr>
        <p:blipFill rotWithShape="1">
          <a:blip r:embed="rId6" cstate="screen">
            <a:alphaModFix/>
          </a:blip>
          <a:srcRect/>
          <a:stretch/>
        </p:blipFill>
        <p:spPr>
          <a:xfrm>
            <a:off x="4557275" y="1519475"/>
            <a:ext cx="3058250" cy="1933325"/>
          </a:xfrm>
          <a:prstGeom prst="rect">
            <a:avLst/>
          </a:prstGeom>
          <a:noFill/>
          <a:ln w="9525" cap="flat" cmpd="sng">
            <a:solidFill>
              <a:srgbClr val="CFE2F3"/>
            </a:solidFill>
            <a:prstDash val="solid"/>
            <a:round/>
            <a:headEnd type="none" w="sm" len="sm"/>
            <a:tailEnd type="none" w="sm" len="sm"/>
          </a:ln>
          <a:effectLst>
            <a:outerShdw blurRad="57150" dist="19050" dir="18960000" algn="bl" rotWithShape="0">
              <a:srgbClr val="000000">
                <a:alpha val="50000"/>
              </a:srgbClr>
            </a:outerShdw>
            <a:reflection endPos="30000" dist="609600" dir="5400000" fadeDir="5400012" sy="-100000" algn="bl" rotWithShape="0"/>
          </a:effectLst>
        </p:spPr>
      </p:pic>
      <p:pic>
        <p:nvPicPr>
          <p:cNvPr id="753" name="Shape 753"/>
          <p:cNvPicPr preferRelativeResize="0"/>
          <p:nvPr/>
        </p:nvPicPr>
        <p:blipFill rotWithShape="1">
          <a:blip r:embed="rId7" cstate="screen">
            <a:alphaModFix/>
          </a:blip>
          <a:srcRect/>
          <a:stretch/>
        </p:blipFill>
        <p:spPr>
          <a:xfrm>
            <a:off x="4568625" y="3632300"/>
            <a:ext cx="3035526" cy="1771876"/>
          </a:xfrm>
          <a:prstGeom prst="rect">
            <a:avLst/>
          </a:prstGeom>
          <a:noFill/>
          <a:ln w="9525" cap="flat" cmpd="sng">
            <a:solidFill>
              <a:srgbClr val="CFE2F3"/>
            </a:solidFill>
            <a:prstDash val="solid"/>
            <a:round/>
            <a:headEnd type="none" w="sm" len="sm"/>
            <a:tailEnd type="none" w="sm" len="sm"/>
          </a:ln>
          <a:effectLst>
            <a:outerShdw blurRad="57150" dist="19050" dir="18720000" algn="bl" rotWithShape="0">
              <a:srgbClr val="000000">
                <a:alpha val="50000"/>
              </a:srgbClr>
            </a:outerShdw>
          </a:effectLst>
        </p:spPr>
      </p:pic>
      <p:sp>
        <p:nvSpPr>
          <p:cNvPr id="754" name="Shape 754"/>
          <p:cNvSpPr/>
          <p:nvPr/>
        </p:nvSpPr>
        <p:spPr>
          <a:xfrm>
            <a:off x="6871575" y="806325"/>
            <a:ext cx="1527000" cy="611400"/>
          </a:xfrm>
          <a:prstGeom prst="roundRect">
            <a:avLst>
              <a:gd name="adj" fmla="val 16667"/>
            </a:avLst>
          </a:prstGeom>
          <a:gradFill>
            <a:gsLst>
              <a:gs pos="0">
                <a:srgbClr val="FFFFFF"/>
              </a:gs>
              <a:gs pos="100000">
                <a:srgbClr val="B3B3B3"/>
              </a:gs>
            </a:gsLst>
            <a:lin ang="5400012" scaled="0"/>
          </a:gradFill>
          <a:ln w="9525" cap="flat" cmpd="sng">
            <a:solidFill>
              <a:srgbClr val="D400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263"/>
              </a:lnSpc>
              <a:spcBef>
                <a:spcPts val="0"/>
              </a:spcBef>
              <a:spcAft>
                <a:spcPts val="0"/>
              </a:spcAft>
              <a:buClr>
                <a:srgbClr val="747678"/>
              </a:buClr>
              <a:buSzPts val="1800"/>
              <a:buFont typeface="Arial"/>
              <a:buNone/>
            </a:pPr>
            <a:r>
              <a:rPr lang="en-GB" b="1" dirty="0">
                <a:solidFill>
                  <a:srgbClr val="747678"/>
                </a:solidFill>
              </a:rPr>
              <a:t>Chunked up</a:t>
            </a:r>
            <a:r>
              <a:rPr lang="en-GB" dirty="0">
                <a:solidFill>
                  <a:srgbClr val="747678"/>
                </a:solidFill>
              </a:rPr>
              <a:t> - short bites</a:t>
            </a:r>
            <a:endParaRPr sz="1400" b="0" i="0" u="none" strike="noStrike" cap="none" dirty="0">
              <a:solidFill>
                <a:srgbClr val="000000"/>
              </a:solidFill>
              <a:latin typeface="Arial"/>
              <a:ea typeface="Arial"/>
              <a:cs typeface="Arial"/>
              <a:sym typeface="Arial"/>
            </a:endParaRPr>
          </a:p>
        </p:txBody>
      </p:sp>
      <p:cxnSp>
        <p:nvCxnSpPr>
          <p:cNvPr id="755" name="Shape 755"/>
          <p:cNvCxnSpPr/>
          <p:nvPr/>
        </p:nvCxnSpPr>
        <p:spPr>
          <a:xfrm flipH="1">
            <a:off x="5737046" y="1417658"/>
            <a:ext cx="1272300" cy="742200"/>
          </a:xfrm>
          <a:prstGeom prst="straightConnector1">
            <a:avLst/>
          </a:prstGeom>
          <a:noFill/>
          <a:ln w="9525" cap="flat" cmpd="sng">
            <a:solidFill>
              <a:srgbClr val="D4007F"/>
            </a:solidFill>
            <a:prstDash val="solid"/>
            <a:round/>
            <a:headEnd type="none" w="sm" len="sm"/>
            <a:tailEnd type="triangle" w="lg" len="lg"/>
          </a:ln>
        </p:spPr>
      </p:cxnSp>
      <p:sp>
        <p:nvSpPr>
          <p:cNvPr id="756" name="Shape 756"/>
          <p:cNvSpPr/>
          <p:nvPr/>
        </p:nvSpPr>
        <p:spPr>
          <a:xfrm>
            <a:off x="427600" y="806225"/>
            <a:ext cx="2849000" cy="611400"/>
          </a:xfrm>
          <a:prstGeom prst="roundRect">
            <a:avLst>
              <a:gd name="adj" fmla="val 16667"/>
            </a:avLst>
          </a:prstGeom>
          <a:gradFill>
            <a:gsLst>
              <a:gs pos="0">
                <a:srgbClr val="FFFFFF"/>
              </a:gs>
              <a:gs pos="100000">
                <a:srgbClr val="B3B3B3"/>
              </a:gs>
            </a:gsLst>
            <a:lin ang="5400012" scaled="0"/>
          </a:gradFill>
          <a:ln w="9525" cap="flat" cmpd="sng">
            <a:solidFill>
              <a:srgbClr val="D400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263"/>
              </a:lnSpc>
              <a:spcBef>
                <a:spcPts val="0"/>
              </a:spcBef>
              <a:spcAft>
                <a:spcPts val="0"/>
              </a:spcAft>
              <a:buClr>
                <a:srgbClr val="747678"/>
              </a:buClr>
              <a:buSzPts val="1800"/>
              <a:buFont typeface="Arial"/>
              <a:buNone/>
            </a:pPr>
            <a:r>
              <a:rPr lang="ka-GE" sz="1400" b="0" i="0" u="none" strike="noStrike" cap="none" dirty="0" smtClean="0">
                <a:solidFill>
                  <a:srgbClr val="747678"/>
                </a:solidFill>
                <a:latin typeface="Arial"/>
                <a:ea typeface="Arial"/>
                <a:cs typeface="Arial"/>
                <a:sym typeface="Arial"/>
              </a:rPr>
              <a:t>შემთხვევებზე დაფუძნებული</a:t>
            </a:r>
            <a:endParaRPr sz="1400" b="0" i="0" u="none" strike="noStrike" cap="none" dirty="0">
              <a:solidFill>
                <a:srgbClr val="000000"/>
              </a:solidFill>
              <a:latin typeface="Arial"/>
              <a:ea typeface="Arial"/>
              <a:cs typeface="Arial"/>
              <a:sym typeface="Arial"/>
            </a:endParaRPr>
          </a:p>
        </p:txBody>
      </p:sp>
      <p:cxnSp>
        <p:nvCxnSpPr>
          <p:cNvPr id="757" name="Shape 757"/>
          <p:cNvCxnSpPr/>
          <p:nvPr/>
        </p:nvCxnSpPr>
        <p:spPr>
          <a:xfrm flipH="1">
            <a:off x="1790875" y="1431800"/>
            <a:ext cx="172800" cy="737700"/>
          </a:xfrm>
          <a:prstGeom prst="straightConnector1">
            <a:avLst/>
          </a:prstGeom>
          <a:noFill/>
          <a:ln w="9525" cap="flat" cmpd="sng">
            <a:solidFill>
              <a:srgbClr val="D4007F"/>
            </a:solidFill>
            <a:prstDash val="solid"/>
            <a:round/>
            <a:headEnd type="none" w="sm" len="sm"/>
            <a:tailEnd type="triangle" w="lg" len="lg"/>
          </a:ln>
        </p:spPr>
      </p:cxnSp>
      <p:sp>
        <p:nvSpPr>
          <p:cNvPr id="758" name="Shape 758"/>
          <p:cNvSpPr/>
          <p:nvPr/>
        </p:nvSpPr>
        <p:spPr>
          <a:xfrm>
            <a:off x="5881000" y="5551350"/>
            <a:ext cx="1706400" cy="574500"/>
          </a:xfrm>
          <a:prstGeom prst="roundRect">
            <a:avLst>
              <a:gd name="adj" fmla="val 16667"/>
            </a:avLst>
          </a:prstGeom>
          <a:gradFill>
            <a:gsLst>
              <a:gs pos="0">
                <a:srgbClr val="FFFFFF"/>
              </a:gs>
              <a:gs pos="100000">
                <a:srgbClr val="B3B3B3"/>
              </a:gs>
            </a:gsLst>
            <a:lin ang="5400012" scaled="0"/>
          </a:gradFill>
          <a:ln w="9525" cap="flat" cmpd="sng">
            <a:solidFill>
              <a:srgbClr val="D400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263"/>
              </a:lnSpc>
              <a:spcBef>
                <a:spcPts val="0"/>
              </a:spcBef>
              <a:spcAft>
                <a:spcPts val="0"/>
              </a:spcAft>
              <a:buClr>
                <a:srgbClr val="747678"/>
              </a:buClr>
              <a:buSzPts val="1800"/>
              <a:buFont typeface="Arial"/>
              <a:buNone/>
            </a:pPr>
            <a:r>
              <a:rPr lang="ka-GE" dirty="0" smtClean="0">
                <a:solidFill>
                  <a:srgbClr val="747678"/>
                </a:solidFill>
              </a:rPr>
              <a:t>უკუკავშირით</a:t>
            </a:r>
            <a:r>
              <a:rPr lang="en-GB" dirty="0" smtClean="0">
                <a:solidFill>
                  <a:srgbClr val="747678"/>
                </a:solidFill>
              </a:rPr>
              <a:t> </a:t>
            </a:r>
            <a:endParaRPr sz="1400" b="0" i="0" u="none" strike="noStrike" cap="none" dirty="0">
              <a:solidFill>
                <a:srgbClr val="000000"/>
              </a:solidFill>
              <a:latin typeface="Arial"/>
              <a:ea typeface="Arial"/>
              <a:cs typeface="Arial"/>
              <a:sym typeface="Arial"/>
            </a:endParaRPr>
          </a:p>
        </p:txBody>
      </p:sp>
      <p:sp>
        <p:nvSpPr>
          <p:cNvPr id="759" name="Shape 759"/>
          <p:cNvSpPr/>
          <p:nvPr/>
        </p:nvSpPr>
        <p:spPr>
          <a:xfrm>
            <a:off x="427600" y="5551350"/>
            <a:ext cx="2468000" cy="574500"/>
          </a:xfrm>
          <a:prstGeom prst="roundRect">
            <a:avLst>
              <a:gd name="adj" fmla="val 16667"/>
            </a:avLst>
          </a:prstGeom>
          <a:gradFill>
            <a:gsLst>
              <a:gs pos="0">
                <a:srgbClr val="FFFFFF"/>
              </a:gs>
              <a:gs pos="100000">
                <a:srgbClr val="B3B3B3"/>
              </a:gs>
            </a:gsLst>
            <a:lin ang="5400012" scaled="0"/>
          </a:gradFill>
          <a:ln w="9525" cap="flat" cmpd="sng">
            <a:solidFill>
              <a:srgbClr val="D400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263"/>
              </a:lnSpc>
              <a:spcBef>
                <a:spcPts val="0"/>
              </a:spcBef>
              <a:spcAft>
                <a:spcPts val="0"/>
              </a:spcAft>
              <a:buClr>
                <a:srgbClr val="747678"/>
              </a:buClr>
              <a:buSzPts val="1800"/>
              <a:buFont typeface="Arial"/>
              <a:buNone/>
            </a:pPr>
            <a:r>
              <a:rPr lang="ka-GE" dirty="0" smtClean="0">
                <a:solidFill>
                  <a:srgbClr val="747678"/>
                </a:solidFill>
              </a:rPr>
              <a:t>გამოსახულებით</a:t>
            </a:r>
            <a:endParaRPr sz="1400" b="0" i="0" u="none" strike="noStrike" cap="none" dirty="0">
              <a:solidFill>
                <a:srgbClr val="000000"/>
              </a:solidFill>
              <a:latin typeface="Arial"/>
              <a:ea typeface="Arial"/>
              <a:cs typeface="Arial"/>
              <a:sym typeface="Arial"/>
            </a:endParaRPr>
          </a:p>
        </p:txBody>
      </p:sp>
      <p:cxnSp>
        <p:nvCxnSpPr>
          <p:cNvPr id="760" name="Shape 760"/>
          <p:cNvCxnSpPr/>
          <p:nvPr/>
        </p:nvCxnSpPr>
        <p:spPr>
          <a:xfrm rot="10800000">
            <a:off x="5966071" y="5191958"/>
            <a:ext cx="595800" cy="359400"/>
          </a:xfrm>
          <a:prstGeom prst="straightConnector1">
            <a:avLst/>
          </a:prstGeom>
          <a:noFill/>
          <a:ln w="9525" cap="flat" cmpd="sng">
            <a:solidFill>
              <a:srgbClr val="D4007F"/>
            </a:solidFill>
            <a:prstDash val="solid"/>
            <a:round/>
            <a:headEnd type="none" w="sm" len="sm"/>
            <a:tailEnd type="triangle" w="lg" len="lg"/>
          </a:ln>
        </p:spPr>
      </p:cxnSp>
      <p:cxnSp>
        <p:nvCxnSpPr>
          <p:cNvPr id="761" name="Shape 761"/>
          <p:cNvCxnSpPr/>
          <p:nvPr/>
        </p:nvCxnSpPr>
        <p:spPr>
          <a:xfrm rot="10800000" flipH="1">
            <a:off x="1581521" y="4976858"/>
            <a:ext cx="183600" cy="574500"/>
          </a:xfrm>
          <a:prstGeom prst="straightConnector1">
            <a:avLst/>
          </a:prstGeom>
          <a:noFill/>
          <a:ln w="9525" cap="flat" cmpd="sng">
            <a:solidFill>
              <a:srgbClr val="D4007F"/>
            </a:solidFill>
            <a:prstDash val="solid"/>
            <a:round/>
            <a:headEnd type="none" w="sm" len="sm"/>
            <a:tailEnd type="triangle" w="lg" len="lg"/>
          </a:ln>
        </p:spPr>
      </p:cxnSp>
      <p:sp>
        <p:nvSpPr>
          <p:cNvPr id="762" name="Shape 762"/>
          <p:cNvSpPr txBox="1"/>
          <p:nvPr/>
        </p:nvSpPr>
        <p:spPr>
          <a:xfrm>
            <a:off x="0" y="9825"/>
            <a:ext cx="7088100" cy="7203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3000">
                <a:solidFill>
                  <a:srgbClr val="0470B9"/>
                </a:solidFill>
              </a:rPr>
              <a:t>BMJ Learning</a:t>
            </a: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pic>
        <p:nvPicPr>
          <p:cNvPr id="768" name="Shape 768"/>
          <p:cNvPicPr preferRelativeResize="0"/>
          <p:nvPr/>
        </p:nvPicPr>
        <p:blipFill rotWithShape="1">
          <a:blip r:embed="rId3" cstate="screen">
            <a:alphaModFix/>
          </a:blip>
          <a:srcRect/>
          <a:stretch/>
        </p:blipFill>
        <p:spPr>
          <a:xfrm>
            <a:off x="822400" y="3516275"/>
            <a:ext cx="2905325" cy="1916175"/>
          </a:xfrm>
          <a:prstGeom prst="rect">
            <a:avLst/>
          </a:prstGeom>
          <a:noFill/>
          <a:ln w="9525" cap="flat" cmpd="sng">
            <a:solidFill>
              <a:srgbClr val="CFE2F3"/>
            </a:solidFill>
            <a:prstDash val="solid"/>
            <a:round/>
            <a:headEnd type="none" w="sm" len="sm"/>
            <a:tailEnd type="none" w="sm" len="sm"/>
          </a:ln>
          <a:effectLst>
            <a:outerShdw blurRad="71438" dist="28575" dir="17280000" algn="bl" rotWithShape="0">
              <a:srgbClr val="000000">
                <a:alpha val="50000"/>
              </a:srgbClr>
            </a:outerShdw>
          </a:effectLst>
        </p:spPr>
      </p:pic>
      <p:pic>
        <p:nvPicPr>
          <p:cNvPr id="769" name="Shape 769"/>
          <p:cNvPicPr preferRelativeResize="0"/>
          <p:nvPr/>
        </p:nvPicPr>
        <p:blipFill rotWithShape="1">
          <a:blip r:embed="rId4" cstate="screen">
            <a:alphaModFix/>
          </a:blip>
          <a:srcRect/>
          <a:stretch/>
        </p:blipFill>
        <p:spPr>
          <a:xfrm>
            <a:off x="4643850" y="1452550"/>
            <a:ext cx="2905325" cy="1886420"/>
          </a:xfrm>
          <a:prstGeom prst="rect">
            <a:avLst/>
          </a:prstGeom>
          <a:noFill/>
          <a:ln w="9525" cap="flat" cmpd="sng">
            <a:solidFill>
              <a:srgbClr val="CFE2F3"/>
            </a:solidFill>
            <a:prstDash val="solid"/>
            <a:round/>
            <a:headEnd type="none" w="sm" len="sm"/>
            <a:tailEnd type="none" w="sm" len="sm"/>
          </a:ln>
          <a:effectLst>
            <a:outerShdw blurRad="71438" dist="28575" dir="17280000" algn="bl" rotWithShape="0">
              <a:srgbClr val="000000">
                <a:alpha val="50000"/>
              </a:srgbClr>
            </a:outerShdw>
          </a:effectLst>
        </p:spPr>
      </p:pic>
      <p:sp>
        <p:nvSpPr>
          <p:cNvPr id="770" name="Shape 770"/>
          <p:cNvSpPr/>
          <p:nvPr/>
        </p:nvSpPr>
        <p:spPr>
          <a:xfrm>
            <a:off x="5943600" y="652250"/>
            <a:ext cx="2667000" cy="697200"/>
          </a:xfrm>
          <a:prstGeom prst="roundRect">
            <a:avLst>
              <a:gd name="adj" fmla="val 16667"/>
            </a:avLst>
          </a:prstGeom>
          <a:gradFill>
            <a:gsLst>
              <a:gs pos="0">
                <a:srgbClr val="FFFFFF"/>
              </a:gs>
              <a:gs pos="100000">
                <a:srgbClr val="B3B3B3"/>
              </a:gs>
            </a:gsLst>
            <a:lin ang="5400012" scaled="0"/>
          </a:gradFill>
          <a:ln w="9525" cap="flat" cmpd="sng">
            <a:solidFill>
              <a:srgbClr val="D400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263"/>
              </a:lnSpc>
              <a:spcBef>
                <a:spcPts val="0"/>
              </a:spcBef>
              <a:spcAft>
                <a:spcPts val="0"/>
              </a:spcAft>
              <a:buClr>
                <a:srgbClr val="747678"/>
              </a:buClr>
              <a:buSzPts val="1800"/>
              <a:buFont typeface="Arial"/>
              <a:buNone/>
            </a:pPr>
            <a:r>
              <a:rPr lang="ka-GE" dirty="0" smtClean="0">
                <a:solidFill>
                  <a:srgbClr val="747678"/>
                </a:solidFill>
              </a:rPr>
              <a:t>მულტიმედია - ვიდეო</a:t>
            </a:r>
            <a:r>
              <a:rPr lang="en-GB" dirty="0" smtClean="0">
                <a:solidFill>
                  <a:srgbClr val="747678"/>
                </a:solidFill>
              </a:rPr>
              <a:t> </a:t>
            </a:r>
            <a:endParaRPr sz="1400" b="0" i="0" u="none" strike="noStrike" cap="none" dirty="0">
              <a:solidFill>
                <a:srgbClr val="000000"/>
              </a:solidFill>
              <a:latin typeface="Arial"/>
              <a:ea typeface="Arial"/>
              <a:cs typeface="Arial"/>
              <a:sym typeface="Arial"/>
            </a:endParaRPr>
          </a:p>
        </p:txBody>
      </p:sp>
      <p:sp>
        <p:nvSpPr>
          <p:cNvPr id="771" name="Shape 771"/>
          <p:cNvSpPr/>
          <p:nvPr/>
        </p:nvSpPr>
        <p:spPr>
          <a:xfrm>
            <a:off x="269550" y="652250"/>
            <a:ext cx="3540450" cy="697200"/>
          </a:xfrm>
          <a:prstGeom prst="roundRect">
            <a:avLst>
              <a:gd name="adj" fmla="val 16667"/>
            </a:avLst>
          </a:prstGeom>
          <a:gradFill>
            <a:gsLst>
              <a:gs pos="0">
                <a:srgbClr val="FFFFFF"/>
              </a:gs>
              <a:gs pos="100000">
                <a:srgbClr val="B3B3B3"/>
              </a:gs>
            </a:gsLst>
            <a:lin ang="5400012" scaled="0"/>
          </a:gradFill>
          <a:ln w="9525" cap="flat" cmpd="sng">
            <a:solidFill>
              <a:srgbClr val="D400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263"/>
              </a:lnSpc>
              <a:spcBef>
                <a:spcPts val="0"/>
              </a:spcBef>
              <a:spcAft>
                <a:spcPts val="0"/>
              </a:spcAft>
              <a:buClr>
                <a:srgbClr val="747678"/>
              </a:buClr>
              <a:buSzPts val="1800"/>
              <a:buFont typeface="Arial"/>
              <a:buNone/>
            </a:pPr>
            <a:r>
              <a:rPr lang="ka-GE" dirty="0" smtClean="0">
                <a:solidFill>
                  <a:srgbClr val="747678"/>
                </a:solidFill>
              </a:rPr>
              <a:t>პრაქტიკული - ცოდნის გამოყენება</a:t>
            </a:r>
            <a:r>
              <a:rPr lang="en-GB" dirty="0" smtClean="0">
                <a:solidFill>
                  <a:srgbClr val="747678"/>
                </a:solidFill>
              </a:rPr>
              <a:t> </a:t>
            </a:r>
            <a:endParaRPr sz="1400" b="0" i="0" u="none" strike="noStrike" cap="none" dirty="0">
              <a:solidFill>
                <a:srgbClr val="000000"/>
              </a:solidFill>
              <a:latin typeface="Arial"/>
              <a:ea typeface="Arial"/>
              <a:cs typeface="Arial"/>
              <a:sym typeface="Arial"/>
            </a:endParaRPr>
          </a:p>
        </p:txBody>
      </p:sp>
      <p:sp>
        <p:nvSpPr>
          <p:cNvPr id="772" name="Shape 772"/>
          <p:cNvSpPr/>
          <p:nvPr/>
        </p:nvSpPr>
        <p:spPr>
          <a:xfrm>
            <a:off x="436090" y="5457954"/>
            <a:ext cx="3069110" cy="697200"/>
          </a:xfrm>
          <a:prstGeom prst="roundRect">
            <a:avLst>
              <a:gd name="adj" fmla="val 16667"/>
            </a:avLst>
          </a:prstGeom>
          <a:gradFill>
            <a:gsLst>
              <a:gs pos="0">
                <a:srgbClr val="FFFFFF"/>
              </a:gs>
              <a:gs pos="100000">
                <a:srgbClr val="B3B3B3"/>
              </a:gs>
            </a:gsLst>
            <a:lin ang="5400012" scaled="0"/>
          </a:gradFill>
          <a:ln w="9525" cap="flat" cmpd="sng">
            <a:solidFill>
              <a:srgbClr val="D400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263"/>
              </a:lnSpc>
              <a:spcBef>
                <a:spcPts val="0"/>
              </a:spcBef>
              <a:spcAft>
                <a:spcPts val="0"/>
              </a:spcAft>
              <a:buClr>
                <a:srgbClr val="747678"/>
              </a:buClr>
              <a:buSzPts val="1800"/>
              <a:buFont typeface="Arial"/>
              <a:buNone/>
            </a:pPr>
            <a:r>
              <a:rPr lang="ka-GE" sz="1400" b="0" i="0" u="none" strike="noStrike" cap="none" dirty="0" smtClean="0">
                <a:solidFill>
                  <a:srgbClr val="747678"/>
                </a:solidFill>
                <a:latin typeface="Arial"/>
                <a:ea typeface="Arial"/>
                <a:cs typeface="Arial"/>
                <a:sym typeface="Arial"/>
              </a:rPr>
              <a:t>ინტერაქცია - ტესტები და სატრენინგო უნარები</a:t>
            </a:r>
            <a:endParaRPr sz="1400" b="0" i="0" u="none" strike="noStrike" cap="none" dirty="0">
              <a:solidFill>
                <a:srgbClr val="000000"/>
              </a:solidFill>
              <a:latin typeface="Arial"/>
              <a:ea typeface="Arial"/>
              <a:cs typeface="Arial"/>
              <a:sym typeface="Arial"/>
            </a:endParaRPr>
          </a:p>
        </p:txBody>
      </p:sp>
      <p:cxnSp>
        <p:nvCxnSpPr>
          <p:cNvPr id="773" name="Shape 773"/>
          <p:cNvCxnSpPr/>
          <p:nvPr/>
        </p:nvCxnSpPr>
        <p:spPr>
          <a:xfrm rot="10800000" flipH="1">
            <a:off x="1275963" y="5051463"/>
            <a:ext cx="470100" cy="406500"/>
          </a:xfrm>
          <a:prstGeom prst="straightConnector1">
            <a:avLst/>
          </a:prstGeom>
          <a:noFill/>
          <a:ln w="9525" cap="flat" cmpd="sng">
            <a:solidFill>
              <a:srgbClr val="D4007F"/>
            </a:solidFill>
            <a:prstDash val="solid"/>
            <a:round/>
            <a:headEnd type="none" w="sm" len="sm"/>
            <a:tailEnd type="triangle" w="lg" len="lg"/>
          </a:ln>
        </p:spPr>
      </p:cxnSp>
      <p:cxnSp>
        <p:nvCxnSpPr>
          <p:cNvPr id="774" name="Shape 774"/>
          <p:cNvCxnSpPr>
            <a:stCxn id="770" idx="2"/>
          </p:cNvCxnSpPr>
          <p:nvPr/>
        </p:nvCxnSpPr>
        <p:spPr>
          <a:xfrm flipH="1">
            <a:off x="6630082" y="1349450"/>
            <a:ext cx="647018" cy="634500"/>
          </a:xfrm>
          <a:prstGeom prst="straightConnector1">
            <a:avLst/>
          </a:prstGeom>
          <a:noFill/>
          <a:ln w="9525" cap="flat" cmpd="sng">
            <a:solidFill>
              <a:srgbClr val="D4007F"/>
            </a:solidFill>
            <a:prstDash val="solid"/>
            <a:round/>
            <a:headEnd type="none" w="sm" len="sm"/>
            <a:tailEnd type="triangle" w="lg" len="lg"/>
          </a:ln>
        </p:spPr>
      </p:cxnSp>
      <p:pic>
        <p:nvPicPr>
          <p:cNvPr id="775" name="Shape 775"/>
          <p:cNvPicPr preferRelativeResize="0"/>
          <p:nvPr/>
        </p:nvPicPr>
        <p:blipFill rotWithShape="1">
          <a:blip r:embed="rId5" cstate="screen">
            <a:alphaModFix/>
          </a:blip>
          <a:srcRect/>
          <a:stretch/>
        </p:blipFill>
        <p:spPr>
          <a:xfrm>
            <a:off x="4656238" y="3518275"/>
            <a:ext cx="2905325" cy="1916175"/>
          </a:xfrm>
          <a:prstGeom prst="rect">
            <a:avLst/>
          </a:prstGeom>
          <a:noFill/>
          <a:ln w="9525" cap="flat" cmpd="sng">
            <a:solidFill>
              <a:srgbClr val="CFE2F3"/>
            </a:solidFill>
            <a:prstDash val="solid"/>
            <a:round/>
            <a:headEnd type="none" w="sm" len="sm"/>
            <a:tailEnd type="none" w="sm" len="sm"/>
          </a:ln>
          <a:effectLst>
            <a:outerShdw blurRad="57150" dist="19050" dir="5400000" algn="bl" rotWithShape="0">
              <a:srgbClr val="000000">
                <a:alpha val="50000"/>
              </a:srgbClr>
            </a:outerShdw>
          </a:effectLst>
        </p:spPr>
      </p:pic>
      <p:cxnSp>
        <p:nvCxnSpPr>
          <p:cNvPr id="776" name="Shape 776"/>
          <p:cNvCxnSpPr/>
          <p:nvPr/>
        </p:nvCxnSpPr>
        <p:spPr>
          <a:xfrm rot="10800000">
            <a:off x="5344004" y="4644577"/>
            <a:ext cx="378300" cy="806700"/>
          </a:xfrm>
          <a:prstGeom prst="straightConnector1">
            <a:avLst/>
          </a:prstGeom>
          <a:noFill/>
          <a:ln w="9525" cap="flat" cmpd="sng">
            <a:solidFill>
              <a:srgbClr val="D4007F"/>
            </a:solidFill>
            <a:prstDash val="solid"/>
            <a:round/>
            <a:headEnd type="none" w="sm" len="sm"/>
            <a:tailEnd type="triangle" w="lg" len="lg"/>
          </a:ln>
        </p:spPr>
      </p:cxnSp>
      <p:sp>
        <p:nvSpPr>
          <p:cNvPr id="777" name="Shape 777"/>
          <p:cNvSpPr txBox="1"/>
          <p:nvPr/>
        </p:nvSpPr>
        <p:spPr>
          <a:xfrm>
            <a:off x="152400" y="9825"/>
            <a:ext cx="7088100" cy="7203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3000">
                <a:solidFill>
                  <a:srgbClr val="0470B9"/>
                </a:solidFill>
              </a:rPr>
              <a:t>BMJ Learning</a:t>
            </a:r>
            <a:endParaRPr sz="3000"/>
          </a:p>
        </p:txBody>
      </p:sp>
      <p:pic>
        <p:nvPicPr>
          <p:cNvPr id="778" name="Shape 778"/>
          <p:cNvPicPr preferRelativeResize="0"/>
          <p:nvPr/>
        </p:nvPicPr>
        <p:blipFill rotWithShape="1">
          <a:blip r:embed="rId6" cstate="screen">
            <a:alphaModFix/>
          </a:blip>
          <a:srcRect/>
          <a:stretch/>
        </p:blipFill>
        <p:spPr>
          <a:xfrm>
            <a:off x="822400" y="1451950"/>
            <a:ext cx="2905325" cy="1886420"/>
          </a:xfrm>
          <a:prstGeom prst="rect">
            <a:avLst/>
          </a:prstGeom>
          <a:noFill/>
          <a:ln w="9525" cap="flat" cmpd="sng">
            <a:solidFill>
              <a:srgbClr val="CFE2F3"/>
            </a:solidFill>
            <a:prstDash val="solid"/>
            <a:round/>
            <a:headEnd type="none" w="sm" len="sm"/>
            <a:tailEnd type="none" w="sm" len="sm"/>
          </a:ln>
          <a:effectLst>
            <a:outerShdw blurRad="71438" dist="28575" dir="17280000" algn="bl" rotWithShape="0">
              <a:srgbClr val="000000">
                <a:alpha val="50000"/>
              </a:srgbClr>
            </a:outerShdw>
          </a:effectLst>
        </p:spPr>
      </p:pic>
      <p:pic>
        <p:nvPicPr>
          <p:cNvPr id="779" name="Shape 779"/>
          <p:cNvPicPr preferRelativeResize="0"/>
          <p:nvPr/>
        </p:nvPicPr>
        <p:blipFill rotWithShape="1">
          <a:blip r:embed="rId7" cstate="screen">
            <a:alphaModFix amt="75000"/>
          </a:blip>
          <a:srcRect/>
          <a:stretch/>
        </p:blipFill>
        <p:spPr>
          <a:xfrm>
            <a:off x="7511199" y="5366075"/>
            <a:ext cx="1467550" cy="1282501"/>
          </a:xfrm>
          <a:prstGeom prst="rect">
            <a:avLst/>
          </a:prstGeom>
          <a:noFill/>
          <a:ln>
            <a:noFill/>
          </a:ln>
        </p:spPr>
      </p:pic>
      <p:cxnSp>
        <p:nvCxnSpPr>
          <p:cNvPr id="780" name="Shape 780"/>
          <p:cNvCxnSpPr/>
          <p:nvPr/>
        </p:nvCxnSpPr>
        <p:spPr>
          <a:xfrm>
            <a:off x="1872650" y="1353000"/>
            <a:ext cx="478200" cy="826500"/>
          </a:xfrm>
          <a:prstGeom prst="straightConnector1">
            <a:avLst/>
          </a:prstGeom>
          <a:noFill/>
          <a:ln w="9525" cap="flat" cmpd="sng">
            <a:solidFill>
              <a:srgbClr val="D4007F"/>
            </a:solidFill>
            <a:prstDash val="solid"/>
            <a:round/>
            <a:headEnd type="none" w="sm" len="sm"/>
            <a:tailEnd type="triangle" w="lg" len="lg"/>
          </a:ln>
        </p:spPr>
      </p:cxnSp>
      <p:sp>
        <p:nvSpPr>
          <p:cNvPr id="781" name="Shape 781"/>
          <p:cNvSpPr/>
          <p:nvPr/>
        </p:nvSpPr>
        <p:spPr>
          <a:xfrm>
            <a:off x="5547822" y="5457950"/>
            <a:ext cx="2757977" cy="1019050"/>
          </a:xfrm>
          <a:prstGeom prst="roundRect">
            <a:avLst>
              <a:gd name="adj" fmla="val 16667"/>
            </a:avLst>
          </a:prstGeom>
          <a:gradFill>
            <a:gsLst>
              <a:gs pos="0">
                <a:srgbClr val="FFFFFF"/>
              </a:gs>
              <a:gs pos="100000">
                <a:srgbClr val="B3B3B3"/>
              </a:gs>
            </a:gsLst>
            <a:lin ang="5400012" scaled="0"/>
          </a:gradFill>
          <a:ln w="9525" cap="flat" cmpd="sng">
            <a:solidFill>
              <a:srgbClr val="D4007F"/>
            </a:solidFill>
            <a:prstDash val="solid"/>
            <a:round/>
            <a:headEnd type="none" w="sm" len="sm"/>
            <a:tailEnd type="none" w="sm" len="sm"/>
          </a:ln>
        </p:spPr>
        <p:txBody>
          <a:bodyPr spcFirstLastPara="1" wrap="square" lIns="91425" tIns="91425" rIns="91425" bIns="91425" anchor="ctr" anchorCtr="0">
            <a:noAutofit/>
          </a:bodyPr>
          <a:lstStyle/>
          <a:p>
            <a:pPr lvl="0">
              <a:lnSpc>
                <a:spcPct val="115263"/>
              </a:lnSpc>
              <a:buClr>
                <a:srgbClr val="747678"/>
              </a:buClr>
              <a:buSzPts val="1800"/>
            </a:pPr>
            <a:r>
              <a:rPr lang="ka-GE" dirty="0" smtClean="0">
                <a:solidFill>
                  <a:srgbClr val="747678"/>
                </a:solidFill>
              </a:rPr>
              <a:t>პერსონალიზებული სერთიფიცირება</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Shape 787"/>
          <p:cNvSpPr txBox="1">
            <a:spLocks noGrp="1"/>
          </p:cNvSpPr>
          <p:nvPr>
            <p:ph type="body" idx="1"/>
          </p:nvPr>
        </p:nvSpPr>
        <p:spPr>
          <a:xfrm>
            <a:off x="304800" y="1143000"/>
            <a:ext cx="4973100" cy="4990500"/>
          </a:xfrm>
          <a:prstGeom prst="rect">
            <a:avLst/>
          </a:prstGeom>
        </p:spPr>
        <p:txBody>
          <a:bodyPr spcFirstLastPara="1" wrap="square" lIns="91425" tIns="91425" rIns="91425" bIns="91425" anchor="t" anchorCtr="0">
            <a:noAutofit/>
          </a:bodyPr>
          <a:lstStyle/>
          <a:p>
            <a:pPr lvl="0" indent="-342900">
              <a:lnSpc>
                <a:spcPct val="115000"/>
              </a:lnSpc>
              <a:buClr>
                <a:srgbClr val="666666"/>
              </a:buClr>
              <a:buSzPts val="1800"/>
            </a:pPr>
            <a:r>
              <a:rPr lang="en-GB" sz="1800" dirty="0" smtClean="0">
                <a:solidFill>
                  <a:srgbClr val="666666"/>
                </a:solidFill>
                <a:latin typeface="Arial"/>
                <a:ea typeface="Arial"/>
                <a:cs typeface="Arial"/>
                <a:sym typeface="Arial"/>
              </a:rPr>
              <a:t>Best Practice</a:t>
            </a:r>
            <a:r>
              <a:rPr lang="ka-GE" sz="1800" dirty="0" smtClean="0">
                <a:solidFill>
                  <a:srgbClr val="666666"/>
                </a:solidFill>
                <a:latin typeface="Arial"/>
                <a:ea typeface="Arial"/>
                <a:cs typeface="Arial"/>
                <a:sym typeface="Arial"/>
              </a:rPr>
              <a:t> 2 თემა: ფილტვისმიერი და არაფილტვისმიერი ტუბერკულოზი. </a:t>
            </a:r>
            <a:endParaRPr sz="1800" i="1" dirty="0">
              <a:solidFill>
                <a:srgbClr val="666666"/>
              </a:solidFill>
              <a:latin typeface="Arial"/>
              <a:ea typeface="Arial"/>
              <a:cs typeface="Arial"/>
              <a:sym typeface="Arial"/>
            </a:endParaRPr>
          </a:p>
          <a:p>
            <a:pPr lvl="0" indent="-342900">
              <a:lnSpc>
                <a:spcPct val="115000"/>
              </a:lnSpc>
              <a:spcBef>
                <a:spcPts val="0"/>
              </a:spcBef>
              <a:buClr>
                <a:srgbClr val="666666"/>
              </a:buClr>
              <a:buSzPts val="1800"/>
            </a:pPr>
            <a:r>
              <a:rPr lang="ka-GE" sz="1800" i="1" dirty="0" smtClean="0">
                <a:solidFill>
                  <a:srgbClr val="666666"/>
                </a:solidFill>
                <a:latin typeface="Arial"/>
                <a:ea typeface="Arial"/>
                <a:cs typeface="Arial"/>
                <a:sym typeface="Arial"/>
              </a:rPr>
              <a:t>1 სასწავლო მოდული: ტუბერკულოზი: </a:t>
            </a:r>
            <a:r>
              <a:rPr lang="en-GB" sz="1800" i="1" dirty="0" smtClean="0">
                <a:solidFill>
                  <a:srgbClr val="666666"/>
                </a:solidFill>
                <a:latin typeface="Arial"/>
                <a:ea typeface="Arial"/>
                <a:cs typeface="Arial"/>
                <a:sym typeface="Arial"/>
              </a:rPr>
              <a:t>NICE</a:t>
            </a:r>
            <a:r>
              <a:rPr lang="ka-GE" sz="1800" i="1" dirty="0" smtClean="0">
                <a:solidFill>
                  <a:srgbClr val="666666"/>
                </a:solidFill>
                <a:latin typeface="Arial"/>
                <a:ea typeface="Arial"/>
                <a:cs typeface="Arial"/>
                <a:sym typeface="Arial"/>
              </a:rPr>
              <a:t> გაიდლაინების პრაქტიკაში გამოყენება</a:t>
            </a:r>
            <a:endParaRPr sz="1800" i="1" dirty="0">
              <a:solidFill>
                <a:srgbClr val="666666"/>
              </a:solidFill>
              <a:latin typeface="Arial"/>
              <a:ea typeface="Arial"/>
              <a:cs typeface="Arial"/>
              <a:sym typeface="Arial"/>
            </a:endParaRPr>
          </a:p>
          <a:p>
            <a:pPr marL="457200" lvl="0" indent="-342900" rtl="0">
              <a:lnSpc>
                <a:spcPct val="115000"/>
              </a:lnSpc>
              <a:spcBef>
                <a:spcPts val="0"/>
              </a:spcBef>
              <a:spcAft>
                <a:spcPts val="0"/>
              </a:spcAft>
              <a:buClr>
                <a:srgbClr val="666666"/>
              </a:buClr>
              <a:buSzPts val="1800"/>
              <a:buFont typeface="Arial"/>
              <a:buChar char="•"/>
            </a:pPr>
            <a:r>
              <a:rPr lang="ka-GE" sz="1800" dirty="0" smtClean="0">
                <a:solidFill>
                  <a:srgbClr val="666666"/>
                </a:solidFill>
                <a:latin typeface="Arial"/>
                <a:ea typeface="Arial"/>
                <a:cs typeface="Arial"/>
                <a:sym typeface="Arial"/>
              </a:rPr>
              <a:t>პაციენტის ლიფლეტი</a:t>
            </a:r>
            <a:endParaRPr sz="1800" dirty="0">
              <a:solidFill>
                <a:srgbClr val="666666"/>
              </a:solidFill>
              <a:latin typeface="Arial"/>
              <a:ea typeface="Arial"/>
              <a:cs typeface="Arial"/>
              <a:sym typeface="Arial"/>
            </a:endParaRPr>
          </a:p>
          <a:p>
            <a:pPr lvl="0" indent="-342900">
              <a:lnSpc>
                <a:spcPct val="115000"/>
              </a:lnSpc>
              <a:spcBef>
                <a:spcPts val="0"/>
              </a:spcBef>
              <a:buClr>
                <a:srgbClr val="666666"/>
              </a:buClr>
              <a:buSzPts val="1800"/>
            </a:pPr>
            <a:r>
              <a:rPr lang="ka-GE" sz="1800" dirty="0" smtClean="0">
                <a:solidFill>
                  <a:srgbClr val="666666"/>
                </a:solidFill>
                <a:latin typeface="Arial"/>
                <a:ea typeface="Arial"/>
                <a:cs typeface="Arial"/>
                <a:sym typeface="Arial"/>
              </a:rPr>
              <a:t>დაავადების დიაგნოზირებისა და მართვის 40 საერთაშორისო სახელმძღვანელო.</a:t>
            </a:r>
            <a:endParaRPr sz="1800" dirty="0">
              <a:solidFill>
                <a:srgbClr val="666666"/>
              </a:solidFill>
              <a:latin typeface="Arial"/>
              <a:ea typeface="Arial"/>
              <a:cs typeface="Arial"/>
              <a:sym typeface="Arial"/>
            </a:endParaRPr>
          </a:p>
          <a:p>
            <a:pPr marL="457200" lvl="0" indent="-342900" rtl="0">
              <a:lnSpc>
                <a:spcPct val="115000"/>
              </a:lnSpc>
              <a:spcBef>
                <a:spcPts val="0"/>
              </a:spcBef>
              <a:spcAft>
                <a:spcPts val="0"/>
              </a:spcAft>
              <a:buClr>
                <a:srgbClr val="666666"/>
              </a:buClr>
              <a:buSzPts val="1800"/>
              <a:buFont typeface="Arial"/>
              <a:buChar char="•"/>
            </a:pPr>
            <a:r>
              <a:rPr lang="ka-GE" sz="1800" dirty="0" smtClean="0">
                <a:solidFill>
                  <a:srgbClr val="666666"/>
                </a:solidFill>
                <a:latin typeface="Arial"/>
                <a:ea typeface="Arial"/>
                <a:cs typeface="Arial"/>
                <a:sym typeface="Arial"/>
              </a:rPr>
              <a:t>3 ვიდეო პროცედურების შესახებ</a:t>
            </a:r>
            <a:endParaRPr sz="1800" dirty="0">
              <a:solidFill>
                <a:srgbClr val="666666"/>
              </a:solidFill>
              <a:latin typeface="Arial"/>
              <a:ea typeface="Arial"/>
              <a:cs typeface="Arial"/>
              <a:sym typeface="Arial"/>
            </a:endParaRPr>
          </a:p>
          <a:p>
            <a:pPr marL="457200" lvl="0" indent="-342900" rtl="0">
              <a:lnSpc>
                <a:spcPct val="115000"/>
              </a:lnSpc>
              <a:spcBef>
                <a:spcPts val="0"/>
              </a:spcBef>
              <a:spcAft>
                <a:spcPts val="0"/>
              </a:spcAft>
              <a:buClr>
                <a:srgbClr val="666666"/>
              </a:buClr>
              <a:buSzPts val="1800"/>
              <a:buFont typeface="Arial"/>
              <a:buChar char="•"/>
            </a:pPr>
            <a:r>
              <a:rPr lang="ka-GE" sz="1800" dirty="0" smtClean="0">
                <a:solidFill>
                  <a:srgbClr val="666666"/>
                </a:solidFill>
                <a:latin typeface="Arial"/>
                <a:ea typeface="Arial"/>
                <a:cs typeface="Arial"/>
                <a:sym typeface="Arial"/>
              </a:rPr>
              <a:t>14 დიფერენციალური დიაგნოზი</a:t>
            </a:r>
          </a:p>
          <a:p>
            <a:pPr marL="457200" lvl="0" indent="-342900" rtl="0">
              <a:lnSpc>
                <a:spcPct val="115000"/>
              </a:lnSpc>
              <a:spcBef>
                <a:spcPts val="0"/>
              </a:spcBef>
              <a:spcAft>
                <a:spcPts val="0"/>
              </a:spcAft>
              <a:buClr>
                <a:srgbClr val="666666"/>
              </a:buClr>
              <a:buSzPts val="1800"/>
              <a:buFont typeface="Arial"/>
              <a:buChar char="•"/>
            </a:pPr>
            <a:endParaRPr sz="1800" dirty="0">
              <a:solidFill>
                <a:srgbClr val="666666"/>
              </a:solidFill>
              <a:latin typeface="Arial"/>
              <a:ea typeface="Arial"/>
              <a:cs typeface="Arial"/>
              <a:sym typeface="Arial"/>
            </a:endParaRPr>
          </a:p>
          <a:p>
            <a:pPr marL="0" lvl="0" indent="0" rtl="0">
              <a:lnSpc>
                <a:spcPct val="115000"/>
              </a:lnSpc>
              <a:spcBef>
                <a:spcPts val="600"/>
              </a:spcBef>
              <a:spcAft>
                <a:spcPts val="0"/>
              </a:spcAft>
              <a:buNone/>
            </a:pPr>
            <a:endParaRPr sz="1800" dirty="0">
              <a:solidFill>
                <a:srgbClr val="666666"/>
              </a:solidFill>
              <a:latin typeface="Arial"/>
              <a:ea typeface="Arial"/>
              <a:cs typeface="Arial"/>
              <a:sym typeface="Arial"/>
            </a:endParaRPr>
          </a:p>
        </p:txBody>
      </p:sp>
      <p:sp>
        <p:nvSpPr>
          <p:cNvPr id="788" name="Shape 788"/>
          <p:cNvSpPr txBox="1">
            <a:spLocks noGrp="1"/>
          </p:cNvSpPr>
          <p:nvPr>
            <p:ph type="body" idx="2"/>
          </p:nvPr>
        </p:nvSpPr>
        <p:spPr>
          <a:xfrm>
            <a:off x="1134150" y="150376"/>
            <a:ext cx="8287500" cy="895500"/>
          </a:xfrm>
          <a:prstGeom prst="rect">
            <a:avLst/>
          </a:prstGeom>
        </p:spPr>
        <p:txBody>
          <a:bodyPr spcFirstLastPara="1" wrap="square" lIns="91425" tIns="91425" rIns="91425" bIns="91425" anchor="t" anchorCtr="0">
            <a:noAutofit/>
          </a:bodyPr>
          <a:lstStyle/>
          <a:p>
            <a:pPr marL="0" lvl="0" indent="0"/>
            <a:r>
              <a:rPr lang="ka-GE" sz="2000" b="1" dirty="0" smtClean="0">
                <a:latin typeface="Arial"/>
                <a:ea typeface="Arial"/>
                <a:cs typeface="Arial"/>
                <a:sym typeface="Arial"/>
              </a:rPr>
              <a:t>ტუბერკულოზთან დაკავშირებული </a:t>
            </a:r>
            <a:r>
              <a:rPr lang="ka-GE" sz="2000" b="1" dirty="0" smtClean="0">
                <a:latin typeface="Arial"/>
                <a:ea typeface="Arial"/>
                <a:cs typeface="Arial"/>
                <a:sym typeface="Arial"/>
              </a:rPr>
              <a:t>მასალა </a:t>
            </a:r>
            <a:r>
              <a:rPr lang="en-GB" sz="2000" b="1" dirty="0" smtClean="0">
                <a:latin typeface="Arial"/>
                <a:ea typeface="Arial"/>
                <a:cs typeface="Arial"/>
                <a:sym typeface="Arial"/>
              </a:rPr>
              <a:t>BMJ</a:t>
            </a:r>
            <a:r>
              <a:rPr lang="ka-GE" sz="2000" b="1" dirty="0" smtClean="0">
                <a:latin typeface="Arial"/>
                <a:ea typeface="Arial"/>
                <a:cs typeface="Arial"/>
                <a:sym typeface="Arial"/>
              </a:rPr>
              <a:t>-ზე </a:t>
            </a:r>
            <a:r>
              <a:rPr lang="en-GB" sz="2000" b="1" dirty="0" smtClean="0">
                <a:latin typeface="Arial"/>
                <a:ea typeface="Arial"/>
                <a:cs typeface="Arial"/>
                <a:sym typeface="Arial"/>
              </a:rPr>
              <a:t> </a:t>
            </a:r>
            <a:endParaRPr sz="2000" b="1" dirty="0">
              <a:latin typeface="Arial"/>
              <a:ea typeface="Arial"/>
              <a:cs typeface="Arial"/>
              <a:sym typeface="Arial"/>
            </a:endParaRPr>
          </a:p>
        </p:txBody>
      </p:sp>
      <p:pic>
        <p:nvPicPr>
          <p:cNvPr id="789" name="Shape 789"/>
          <p:cNvPicPr preferRelativeResize="0"/>
          <p:nvPr/>
        </p:nvPicPr>
        <p:blipFill>
          <a:blip r:embed="rId3" cstate="screen">
            <a:alphaModFix/>
          </a:blip>
          <a:stretch>
            <a:fillRect/>
          </a:stretch>
        </p:blipFill>
        <p:spPr>
          <a:xfrm>
            <a:off x="5486400" y="1219200"/>
            <a:ext cx="3068576" cy="3027076"/>
          </a:xfrm>
          <a:prstGeom prst="rect">
            <a:avLst/>
          </a:prstGeom>
          <a:noFill/>
          <a:ln w="9525" cap="flat" cmpd="sng">
            <a:solidFill>
              <a:schemeClr val="dk2"/>
            </a:solidFill>
            <a:prstDash val="solid"/>
            <a:round/>
            <a:headEnd type="none" w="sm" len="sm"/>
            <a:tailEnd type="none" w="sm" len="sm"/>
          </a:ln>
        </p:spPr>
      </p:pic>
      <p:pic>
        <p:nvPicPr>
          <p:cNvPr id="790" name="Shape 790"/>
          <p:cNvPicPr preferRelativeResize="0"/>
          <p:nvPr/>
        </p:nvPicPr>
        <p:blipFill rotWithShape="1">
          <a:blip r:embed="rId4">
            <a:alphaModFix/>
          </a:blip>
          <a:srcRect/>
          <a:stretch/>
        </p:blipFill>
        <p:spPr>
          <a:xfrm>
            <a:off x="5410200" y="4419600"/>
            <a:ext cx="3476746" cy="22448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Shape 796"/>
          <p:cNvSpPr/>
          <p:nvPr/>
        </p:nvSpPr>
        <p:spPr>
          <a:xfrm>
            <a:off x="7239000" y="1752600"/>
            <a:ext cx="1351500" cy="1676400"/>
          </a:xfrm>
          <a:prstGeom prst="rect">
            <a:avLst/>
          </a:prstGeom>
          <a:solidFill>
            <a:srgbClr val="FFFFFF"/>
          </a:solidFill>
          <a:ln w="38100" cap="flat" cmpd="sng">
            <a:solidFill>
              <a:srgbClr val="006AB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ka-GE" sz="1100" dirty="0" smtClean="0">
                <a:solidFill>
                  <a:srgbClr val="434343"/>
                </a:solidFill>
              </a:rPr>
              <a:t>გაძლიერებული ჯანდაცვის სისტემა</a:t>
            </a:r>
            <a:endParaRPr sz="1100" dirty="0">
              <a:solidFill>
                <a:srgbClr val="434343"/>
              </a:solidFill>
            </a:endParaRPr>
          </a:p>
        </p:txBody>
      </p:sp>
      <p:sp>
        <p:nvSpPr>
          <p:cNvPr id="797" name="Shape 797"/>
          <p:cNvSpPr/>
          <p:nvPr/>
        </p:nvSpPr>
        <p:spPr>
          <a:xfrm>
            <a:off x="5334000" y="3200400"/>
            <a:ext cx="1728300" cy="1447800"/>
          </a:xfrm>
          <a:prstGeom prst="rect">
            <a:avLst/>
          </a:prstGeom>
          <a:solidFill>
            <a:srgbClr val="FFFFFF"/>
          </a:solidFill>
          <a:ln w="38100" cap="flat" cmpd="sng">
            <a:solidFill>
              <a:srgbClr val="67686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ka-GE" sz="1100" dirty="0" smtClean="0">
                <a:solidFill>
                  <a:srgbClr val="434343"/>
                </a:solidFill>
              </a:rPr>
              <a:t>კლინიკური გადაწყვეტილებებისა და მკურნალობის გაუმჯობესებული ხარისხი</a:t>
            </a:r>
            <a:endParaRPr sz="1100" dirty="0">
              <a:solidFill>
                <a:srgbClr val="434343"/>
              </a:solidFill>
            </a:endParaRPr>
          </a:p>
        </p:txBody>
      </p:sp>
      <p:sp>
        <p:nvSpPr>
          <p:cNvPr id="798" name="Shape 798"/>
          <p:cNvSpPr/>
          <p:nvPr/>
        </p:nvSpPr>
        <p:spPr>
          <a:xfrm>
            <a:off x="5546638" y="1292200"/>
            <a:ext cx="1351500" cy="267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ka-GE" b="1" dirty="0" smtClean="0">
                <a:solidFill>
                  <a:srgbClr val="434343"/>
                </a:solidFill>
              </a:rPr>
              <a:t>შედეგები</a:t>
            </a:r>
            <a:endParaRPr b="1" dirty="0">
              <a:solidFill>
                <a:srgbClr val="434343"/>
              </a:solidFill>
            </a:endParaRPr>
          </a:p>
        </p:txBody>
      </p:sp>
      <p:sp>
        <p:nvSpPr>
          <p:cNvPr id="799" name="Shape 799"/>
          <p:cNvSpPr/>
          <p:nvPr/>
        </p:nvSpPr>
        <p:spPr>
          <a:xfrm>
            <a:off x="5334000" y="4724400"/>
            <a:ext cx="1728300" cy="1214400"/>
          </a:xfrm>
          <a:prstGeom prst="rect">
            <a:avLst/>
          </a:prstGeom>
          <a:solidFill>
            <a:srgbClr val="FFFFFF"/>
          </a:solidFill>
          <a:ln w="38100" cap="flat" cmpd="sng">
            <a:solidFill>
              <a:srgbClr val="67686E"/>
            </a:solidFill>
            <a:prstDash val="solid"/>
            <a:round/>
            <a:headEnd type="none" w="sm" len="sm"/>
            <a:tailEnd type="none" w="sm" len="sm"/>
          </a:ln>
        </p:spPr>
        <p:txBody>
          <a:bodyPr spcFirstLastPara="1" wrap="square" lIns="91425" tIns="91425" rIns="91425" bIns="91425" anchor="ctr" anchorCtr="0">
            <a:noAutofit/>
          </a:bodyPr>
          <a:lstStyle/>
          <a:p>
            <a:pPr lvl="0" algn="ctr"/>
            <a:r>
              <a:rPr lang="en-GB" sz="1100" dirty="0" smtClean="0">
                <a:solidFill>
                  <a:srgbClr val="434343"/>
                </a:solidFill>
              </a:rPr>
              <a:t>CPD </a:t>
            </a:r>
            <a:r>
              <a:rPr lang="ka-GE" sz="1100" dirty="0" smtClean="0">
                <a:solidFill>
                  <a:srgbClr val="434343"/>
                </a:solidFill>
              </a:rPr>
              <a:t>-ს დახმარებით, კლინიკური პერსონალის პროფილი  გაზრდილია</a:t>
            </a:r>
            <a:endParaRPr sz="1100" dirty="0">
              <a:solidFill>
                <a:srgbClr val="434343"/>
              </a:solidFill>
            </a:endParaRPr>
          </a:p>
        </p:txBody>
      </p:sp>
      <p:sp>
        <p:nvSpPr>
          <p:cNvPr id="800" name="Shape 800"/>
          <p:cNvSpPr/>
          <p:nvPr/>
        </p:nvSpPr>
        <p:spPr>
          <a:xfrm>
            <a:off x="7286425" y="914400"/>
            <a:ext cx="1249500" cy="8135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ka-GE" b="1" dirty="0" smtClean="0">
                <a:solidFill>
                  <a:srgbClr val="434343"/>
                </a:solidFill>
              </a:rPr>
              <a:t>სასურველი  ეფექტი</a:t>
            </a:r>
            <a:endParaRPr b="1" dirty="0">
              <a:solidFill>
                <a:srgbClr val="434343"/>
              </a:solidFill>
            </a:endParaRPr>
          </a:p>
        </p:txBody>
      </p:sp>
      <p:sp>
        <p:nvSpPr>
          <p:cNvPr id="801" name="Shape 801"/>
          <p:cNvSpPr/>
          <p:nvPr/>
        </p:nvSpPr>
        <p:spPr>
          <a:xfrm>
            <a:off x="7239000" y="3505200"/>
            <a:ext cx="1351500" cy="2337000"/>
          </a:xfrm>
          <a:prstGeom prst="rect">
            <a:avLst/>
          </a:prstGeom>
          <a:solidFill>
            <a:srgbClr val="FFFFFF"/>
          </a:solidFill>
          <a:ln w="38100" cap="flat" cmpd="sng">
            <a:solidFill>
              <a:srgbClr val="006AB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ka-GE" sz="1100" dirty="0" smtClean="0">
                <a:solidFill>
                  <a:srgbClr val="434343"/>
                </a:solidFill>
              </a:rPr>
              <a:t>უკეთ მართული ინფექციური დაავადებების გავრცელებისა და ეპიდემიის რისკები. </a:t>
            </a:r>
            <a:endParaRPr sz="1100" dirty="0">
              <a:solidFill>
                <a:srgbClr val="434343"/>
              </a:solidFill>
            </a:endParaRPr>
          </a:p>
        </p:txBody>
      </p:sp>
      <p:sp>
        <p:nvSpPr>
          <p:cNvPr id="802" name="Shape 802"/>
          <p:cNvSpPr/>
          <p:nvPr/>
        </p:nvSpPr>
        <p:spPr>
          <a:xfrm>
            <a:off x="3394375" y="1292200"/>
            <a:ext cx="1764000" cy="267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ka-GE" b="1" dirty="0" smtClean="0">
                <a:solidFill>
                  <a:srgbClr val="434343"/>
                </a:solidFill>
              </a:rPr>
              <a:t>მიღწევები</a:t>
            </a:r>
            <a:endParaRPr b="1" dirty="0">
              <a:solidFill>
                <a:srgbClr val="434343"/>
              </a:solidFill>
            </a:endParaRPr>
          </a:p>
        </p:txBody>
      </p:sp>
      <p:sp>
        <p:nvSpPr>
          <p:cNvPr id="803" name="Shape 803"/>
          <p:cNvSpPr/>
          <p:nvPr/>
        </p:nvSpPr>
        <p:spPr>
          <a:xfrm>
            <a:off x="3505200" y="4114800"/>
            <a:ext cx="1728300" cy="1828800"/>
          </a:xfrm>
          <a:prstGeom prst="rect">
            <a:avLst/>
          </a:prstGeom>
          <a:solidFill>
            <a:srgbClr val="FFFFFF"/>
          </a:solidFill>
          <a:ln w="38100" cap="flat" cmpd="sng">
            <a:solidFill>
              <a:srgbClr val="7FA8D6"/>
            </a:solidFill>
            <a:prstDash val="solid"/>
            <a:round/>
            <a:headEnd type="none" w="sm" len="sm"/>
            <a:tailEnd type="none" w="sm" len="sm"/>
          </a:ln>
        </p:spPr>
        <p:txBody>
          <a:bodyPr spcFirstLastPara="1" wrap="square" lIns="91425" tIns="91425" rIns="91425" bIns="91425" anchor="ctr" anchorCtr="0">
            <a:noAutofit/>
          </a:bodyPr>
          <a:lstStyle/>
          <a:p>
            <a:pPr lvl="0" algn="ctr"/>
            <a:r>
              <a:rPr lang="en-US" sz="1100" dirty="0" smtClean="0">
                <a:solidFill>
                  <a:srgbClr val="434343"/>
                </a:solidFill>
              </a:rPr>
              <a:t>BMJ </a:t>
            </a:r>
            <a:r>
              <a:rPr lang="ka-GE" sz="1100" dirty="0" smtClean="0">
                <a:solidFill>
                  <a:srgbClr val="434343"/>
                </a:solidFill>
              </a:rPr>
              <a:t>აკრედიტებულია </a:t>
            </a:r>
            <a:r>
              <a:rPr lang="en-US" sz="1100" dirty="0" smtClean="0">
                <a:solidFill>
                  <a:srgbClr val="434343"/>
                </a:solidFill>
              </a:rPr>
              <a:t>CME- </a:t>
            </a:r>
            <a:r>
              <a:rPr lang="ka-GE" sz="1100" dirty="0" smtClean="0">
                <a:solidFill>
                  <a:srgbClr val="434343"/>
                </a:solidFill>
              </a:rPr>
              <a:t>სთვის</a:t>
            </a:r>
          </a:p>
          <a:p>
            <a:pPr lvl="0" algn="ctr"/>
            <a:r>
              <a:rPr lang="ka-GE" sz="1100" dirty="0" smtClean="0">
                <a:solidFill>
                  <a:srgbClr val="434343"/>
                </a:solidFill>
              </a:rPr>
              <a:t>  და </a:t>
            </a:r>
            <a:r>
              <a:rPr lang="en-US" sz="1100" dirty="0" smtClean="0">
                <a:solidFill>
                  <a:srgbClr val="434343"/>
                </a:solidFill>
              </a:rPr>
              <a:t>CPD</a:t>
            </a:r>
            <a:r>
              <a:rPr lang="ka-GE" sz="1100" dirty="0" smtClean="0">
                <a:solidFill>
                  <a:srgbClr val="434343"/>
                </a:solidFill>
              </a:rPr>
              <a:t>-სთვის.</a:t>
            </a:r>
            <a:endParaRPr sz="1100" dirty="0">
              <a:solidFill>
                <a:srgbClr val="434343"/>
              </a:solidFill>
            </a:endParaRPr>
          </a:p>
        </p:txBody>
      </p:sp>
      <p:sp>
        <p:nvSpPr>
          <p:cNvPr id="804" name="Shape 804"/>
          <p:cNvSpPr/>
          <p:nvPr/>
        </p:nvSpPr>
        <p:spPr>
          <a:xfrm>
            <a:off x="3458763" y="1767308"/>
            <a:ext cx="1728300" cy="2195092"/>
          </a:xfrm>
          <a:prstGeom prst="rect">
            <a:avLst/>
          </a:prstGeom>
          <a:solidFill>
            <a:srgbClr val="FFFFFF"/>
          </a:solidFill>
          <a:ln w="38100" cap="flat" cmpd="sng">
            <a:solidFill>
              <a:srgbClr val="7FA8D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ka-GE" sz="1100" dirty="0" smtClean="0">
                <a:solidFill>
                  <a:srgbClr val="434343"/>
                </a:solidFill>
              </a:rPr>
              <a:t>კლინიცისტების მომზადება ინფექციური დაავადებების დიაგნოზირებისა და მკურნალობისთვის</a:t>
            </a:r>
            <a:endParaRPr sz="1100" dirty="0">
              <a:solidFill>
                <a:srgbClr val="434343"/>
              </a:solidFill>
            </a:endParaRPr>
          </a:p>
        </p:txBody>
      </p:sp>
      <p:sp>
        <p:nvSpPr>
          <p:cNvPr id="805" name="Shape 805"/>
          <p:cNvSpPr/>
          <p:nvPr/>
        </p:nvSpPr>
        <p:spPr>
          <a:xfrm>
            <a:off x="1675850" y="1350950"/>
            <a:ext cx="1453800" cy="267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ka-GE" b="1" dirty="0" smtClean="0">
                <a:solidFill>
                  <a:srgbClr val="434343"/>
                </a:solidFill>
              </a:rPr>
              <a:t>აქტივობები</a:t>
            </a:r>
            <a:endParaRPr b="1" dirty="0">
              <a:solidFill>
                <a:srgbClr val="434343"/>
              </a:solidFill>
            </a:endParaRPr>
          </a:p>
        </p:txBody>
      </p:sp>
      <p:sp>
        <p:nvSpPr>
          <p:cNvPr id="806" name="Shape 806"/>
          <p:cNvSpPr/>
          <p:nvPr/>
        </p:nvSpPr>
        <p:spPr>
          <a:xfrm>
            <a:off x="1786474" y="1785774"/>
            <a:ext cx="1566325" cy="805025"/>
          </a:xfrm>
          <a:prstGeom prst="rect">
            <a:avLst/>
          </a:prstGeom>
          <a:solidFill>
            <a:srgbClr val="FFFFFF"/>
          </a:solidFill>
          <a:ln w="38100" cap="flat" cmpd="sng">
            <a:solidFill>
              <a:srgbClr val="AEDBD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ka-GE" sz="1100" dirty="0" smtClean="0">
                <a:solidFill>
                  <a:srgbClr val="434343"/>
                </a:solidFill>
              </a:rPr>
              <a:t>კონტენტის შექმნა</a:t>
            </a:r>
            <a:endParaRPr sz="1100" dirty="0">
              <a:solidFill>
                <a:srgbClr val="434343"/>
              </a:solidFill>
            </a:endParaRPr>
          </a:p>
        </p:txBody>
      </p:sp>
      <p:sp>
        <p:nvSpPr>
          <p:cNvPr id="807" name="Shape 807"/>
          <p:cNvSpPr/>
          <p:nvPr/>
        </p:nvSpPr>
        <p:spPr>
          <a:xfrm>
            <a:off x="1828800" y="2667000"/>
            <a:ext cx="1507200" cy="969250"/>
          </a:xfrm>
          <a:prstGeom prst="rect">
            <a:avLst/>
          </a:prstGeom>
          <a:solidFill>
            <a:srgbClr val="FFFFFF"/>
          </a:solidFill>
          <a:ln w="38100" cap="flat" cmpd="sng">
            <a:solidFill>
              <a:srgbClr val="AEDBDA"/>
            </a:solidFill>
            <a:prstDash val="solid"/>
            <a:round/>
            <a:headEnd type="none" w="sm" len="sm"/>
            <a:tailEnd type="none" w="sm" len="sm"/>
          </a:ln>
        </p:spPr>
        <p:txBody>
          <a:bodyPr spcFirstLastPara="1" wrap="square" lIns="91425" tIns="91425" rIns="91425" bIns="91425" anchor="ctr" anchorCtr="0">
            <a:noAutofit/>
          </a:bodyPr>
          <a:lstStyle/>
          <a:p>
            <a:pPr lvl="0" algn="ctr"/>
            <a:r>
              <a:rPr lang="ka-GE" sz="1100" dirty="0" smtClean="0">
                <a:solidFill>
                  <a:srgbClr val="434343"/>
                </a:solidFill>
              </a:rPr>
              <a:t>თარგმნა და ხარისხის უზრუნველყოფა</a:t>
            </a:r>
            <a:endParaRPr sz="1100" dirty="0">
              <a:solidFill>
                <a:srgbClr val="434343"/>
              </a:solidFill>
            </a:endParaRPr>
          </a:p>
        </p:txBody>
      </p:sp>
      <p:sp>
        <p:nvSpPr>
          <p:cNvPr id="808" name="Shape 808"/>
          <p:cNvSpPr/>
          <p:nvPr/>
        </p:nvSpPr>
        <p:spPr>
          <a:xfrm>
            <a:off x="1828800" y="3733800"/>
            <a:ext cx="1507200" cy="1003400"/>
          </a:xfrm>
          <a:prstGeom prst="rect">
            <a:avLst/>
          </a:prstGeom>
          <a:solidFill>
            <a:srgbClr val="FFFFFF"/>
          </a:solidFill>
          <a:ln w="38100" cap="flat" cmpd="sng">
            <a:solidFill>
              <a:srgbClr val="AEDBD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ka-GE" sz="1100" dirty="0" smtClean="0">
                <a:solidFill>
                  <a:srgbClr val="434343"/>
                </a:solidFill>
              </a:rPr>
              <a:t>ინსტიტუციონალური ადვოკატირება</a:t>
            </a:r>
            <a:endParaRPr sz="1100" dirty="0">
              <a:solidFill>
                <a:srgbClr val="434343"/>
              </a:solidFill>
            </a:endParaRPr>
          </a:p>
        </p:txBody>
      </p:sp>
      <p:sp>
        <p:nvSpPr>
          <p:cNvPr id="809" name="Shape 809"/>
          <p:cNvSpPr/>
          <p:nvPr/>
        </p:nvSpPr>
        <p:spPr>
          <a:xfrm>
            <a:off x="1828800" y="4800600"/>
            <a:ext cx="1507200" cy="1152789"/>
          </a:xfrm>
          <a:prstGeom prst="rect">
            <a:avLst/>
          </a:prstGeom>
          <a:solidFill>
            <a:srgbClr val="FFFFFF"/>
          </a:solidFill>
          <a:ln w="38100" cap="flat" cmpd="sng">
            <a:solidFill>
              <a:srgbClr val="AEDBD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ka-GE" sz="1100" dirty="0" smtClean="0">
                <a:solidFill>
                  <a:srgbClr val="434343"/>
                </a:solidFill>
              </a:rPr>
              <a:t>მომხმარებელთა ჩართულობა და ხელმისაწვდომობა</a:t>
            </a:r>
            <a:endParaRPr sz="1100" dirty="0">
              <a:solidFill>
                <a:srgbClr val="434343"/>
              </a:solidFill>
            </a:endParaRPr>
          </a:p>
        </p:txBody>
      </p:sp>
      <p:sp>
        <p:nvSpPr>
          <p:cNvPr id="810" name="Shape 810"/>
          <p:cNvSpPr/>
          <p:nvPr/>
        </p:nvSpPr>
        <p:spPr>
          <a:xfrm>
            <a:off x="5350450" y="1763200"/>
            <a:ext cx="1728300" cy="1361000"/>
          </a:xfrm>
          <a:prstGeom prst="rect">
            <a:avLst/>
          </a:prstGeom>
          <a:solidFill>
            <a:srgbClr val="FFFFFF"/>
          </a:solidFill>
          <a:ln w="38100" cap="flat" cmpd="sng">
            <a:solidFill>
              <a:srgbClr val="67686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ka-GE" sz="1100" dirty="0" smtClean="0">
                <a:solidFill>
                  <a:srgbClr val="434343"/>
                </a:solidFill>
              </a:rPr>
              <a:t>ქვეყანაში ინფექციური დაავადებების უკეთესი დიაგნოზირება</a:t>
            </a:r>
            <a:endParaRPr sz="1100" dirty="0">
              <a:solidFill>
                <a:srgbClr val="434343"/>
              </a:solidFill>
            </a:endParaRPr>
          </a:p>
        </p:txBody>
      </p:sp>
      <p:sp>
        <p:nvSpPr>
          <p:cNvPr id="811" name="Shape 811"/>
          <p:cNvSpPr/>
          <p:nvPr/>
        </p:nvSpPr>
        <p:spPr>
          <a:xfrm>
            <a:off x="464650" y="1781550"/>
            <a:ext cx="1111800" cy="4238250"/>
          </a:xfrm>
          <a:prstGeom prst="rect">
            <a:avLst/>
          </a:prstGeom>
          <a:solidFill>
            <a:srgbClr val="FFFFFF"/>
          </a:solidFill>
          <a:ln w="38100" cap="flat" cmpd="sng">
            <a:solidFill>
              <a:srgbClr val="BEBFC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ka-GE" sz="1100" dirty="0" smtClean="0">
                <a:solidFill>
                  <a:srgbClr val="434343"/>
                </a:solidFill>
              </a:rPr>
              <a:t>გარე დაფინანსება და ჯანდაცვის სამინისტროს  პარტნიორობა</a:t>
            </a:r>
            <a:endParaRPr sz="1100" dirty="0">
              <a:solidFill>
                <a:srgbClr val="434343"/>
              </a:solidFill>
            </a:endParaRPr>
          </a:p>
        </p:txBody>
      </p:sp>
      <p:sp>
        <p:nvSpPr>
          <p:cNvPr id="812" name="Shape 812"/>
          <p:cNvSpPr/>
          <p:nvPr/>
        </p:nvSpPr>
        <p:spPr>
          <a:xfrm>
            <a:off x="197500" y="1350950"/>
            <a:ext cx="1453800" cy="267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ka-GE" b="1" dirty="0" smtClean="0">
                <a:solidFill>
                  <a:srgbClr val="434343"/>
                </a:solidFill>
              </a:rPr>
              <a:t>შენატანები</a:t>
            </a:r>
            <a:endParaRPr b="1" dirty="0">
              <a:solidFill>
                <a:srgbClr val="434343"/>
              </a:solidFill>
            </a:endParaRPr>
          </a:p>
        </p:txBody>
      </p:sp>
      <p:sp>
        <p:nvSpPr>
          <p:cNvPr id="813" name="Shape 813"/>
          <p:cNvSpPr txBox="1">
            <a:spLocks noGrp="1"/>
          </p:cNvSpPr>
          <p:nvPr>
            <p:ph type="title"/>
          </p:nvPr>
        </p:nvSpPr>
        <p:spPr>
          <a:xfrm>
            <a:off x="1703282" y="195850"/>
            <a:ext cx="8229600" cy="661831"/>
          </a:xfrm>
          <a:prstGeom prst="rect">
            <a:avLst/>
          </a:prstGeom>
          <a:ln>
            <a:noFill/>
          </a:ln>
        </p:spPr>
        <p:txBody>
          <a:bodyPr spcFirstLastPara="1" wrap="square" lIns="91425" tIns="91425" rIns="91425" bIns="91425" anchor="ctr" anchorCtr="0">
            <a:noAutofit/>
          </a:bodyPr>
          <a:lstStyle/>
          <a:p>
            <a:pPr lvl="0" algn="l"/>
            <a:r>
              <a:rPr lang="en-GB" sz="2800" dirty="0" smtClean="0">
                <a:solidFill>
                  <a:srgbClr val="006AB0"/>
                </a:solidFill>
                <a:latin typeface="Arial"/>
                <a:ea typeface="Arial"/>
                <a:cs typeface="Arial"/>
                <a:sym typeface="Arial"/>
              </a:rPr>
              <a:t>CDS </a:t>
            </a:r>
            <a:r>
              <a:rPr lang="ka-GE" sz="2800" dirty="0" smtClean="0">
                <a:solidFill>
                  <a:srgbClr val="006AB0"/>
                </a:solidFill>
                <a:latin typeface="Arial"/>
                <a:ea typeface="Arial"/>
                <a:cs typeface="Arial"/>
                <a:sym typeface="Arial"/>
              </a:rPr>
              <a:t>ინიციატივის მონახაზი</a:t>
            </a:r>
            <a:endParaRPr sz="2800" dirty="0">
              <a:solidFill>
                <a:srgbClr val="006AB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Shape 819"/>
          <p:cNvSpPr/>
          <p:nvPr/>
        </p:nvSpPr>
        <p:spPr>
          <a:xfrm>
            <a:off x="428250" y="1975100"/>
            <a:ext cx="7855500" cy="40641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0" name="Shape 820"/>
          <p:cNvSpPr txBox="1">
            <a:spLocks noGrp="1"/>
          </p:cNvSpPr>
          <p:nvPr>
            <p:ph type="body" idx="2"/>
          </p:nvPr>
        </p:nvSpPr>
        <p:spPr>
          <a:xfrm>
            <a:off x="428250" y="295248"/>
            <a:ext cx="8287500" cy="665700"/>
          </a:xfrm>
          <a:prstGeom prst="rect">
            <a:avLst/>
          </a:prstGeom>
        </p:spPr>
        <p:txBody>
          <a:bodyPr spcFirstLastPara="1" wrap="square" lIns="79750" tIns="79750" rIns="79750" bIns="79750" anchor="t" anchorCtr="0">
            <a:noAutofit/>
          </a:bodyPr>
          <a:lstStyle/>
          <a:p>
            <a:pPr marL="0" lvl="0" indent="0" rtl="0">
              <a:spcBef>
                <a:spcPts val="0"/>
              </a:spcBef>
              <a:spcAft>
                <a:spcPts val="0"/>
              </a:spcAft>
              <a:buNone/>
            </a:pPr>
            <a:r>
              <a:rPr lang="ka-GE" sz="3000" dirty="0" smtClean="0"/>
              <a:t>მმართველობის სტრუქტურა</a:t>
            </a:r>
            <a:endParaRPr sz="3000" dirty="0"/>
          </a:p>
        </p:txBody>
      </p:sp>
      <p:sp>
        <p:nvSpPr>
          <p:cNvPr id="821" name="Shape 821"/>
          <p:cNvSpPr/>
          <p:nvPr/>
        </p:nvSpPr>
        <p:spPr>
          <a:xfrm>
            <a:off x="1524000" y="3048000"/>
            <a:ext cx="5711400" cy="936875"/>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ka-GE" sz="1200" b="1" dirty="0" smtClean="0"/>
              <a:t>დანერგვის ხელმძღვანელი</a:t>
            </a:r>
            <a:endParaRPr sz="1200" b="1" dirty="0"/>
          </a:p>
          <a:p>
            <a:pPr marL="0" lvl="0" indent="0" rtl="0">
              <a:spcBef>
                <a:spcPts val="0"/>
              </a:spcBef>
              <a:spcAft>
                <a:spcPts val="0"/>
              </a:spcAft>
              <a:buNone/>
            </a:pPr>
            <a:r>
              <a:rPr lang="ka-GE" sz="1200" b="1" dirty="0" smtClean="0">
                <a:solidFill>
                  <a:srgbClr val="0B5394"/>
                </a:solidFill>
              </a:rPr>
              <a:t>დანიშნულება: განხორციელება, შესრულება</a:t>
            </a:r>
            <a:endParaRPr sz="1200" b="1" dirty="0">
              <a:solidFill>
                <a:srgbClr val="0B5394"/>
              </a:solidFill>
            </a:endParaRPr>
          </a:p>
          <a:p>
            <a:pPr lvl="0"/>
            <a:r>
              <a:rPr lang="en-GB" sz="1200" dirty="0" smtClean="0"/>
              <a:t>BMJ</a:t>
            </a:r>
            <a:r>
              <a:rPr lang="ka-GE" sz="1200" dirty="0" smtClean="0"/>
              <a:t>, ქვეყნის წარმომადგენელი, მედიცინის დოქტორი ან საზოგადოებრივი ჯანდაცვის სპეციალისტი. </a:t>
            </a:r>
            <a:endParaRPr sz="1200" dirty="0"/>
          </a:p>
        </p:txBody>
      </p:sp>
      <p:sp>
        <p:nvSpPr>
          <p:cNvPr id="822" name="Shape 822"/>
          <p:cNvSpPr/>
          <p:nvPr/>
        </p:nvSpPr>
        <p:spPr>
          <a:xfrm>
            <a:off x="1524000" y="1981200"/>
            <a:ext cx="5663400" cy="9906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ka-GE" sz="1200" b="1" dirty="0" smtClean="0"/>
              <a:t>ეროვნული სამუშაო ჯგუფი</a:t>
            </a:r>
            <a:endParaRPr sz="1200" b="1" dirty="0"/>
          </a:p>
          <a:p>
            <a:pPr marL="0" lvl="0" indent="0" rtl="0">
              <a:spcBef>
                <a:spcPts val="0"/>
              </a:spcBef>
              <a:spcAft>
                <a:spcPts val="0"/>
              </a:spcAft>
              <a:buNone/>
            </a:pPr>
            <a:r>
              <a:rPr lang="ka-GE" sz="1200" b="1" dirty="0" smtClean="0">
                <a:solidFill>
                  <a:srgbClr val="0B5394"/>
                </a:solidFill>
              </a:rPr>
              <a:t>დანიშნულება: კონსულტირება</a:t>
            </a:r>
            <a:endParaRPr sz="1200" b="1" dirty="0">
              <a:solidFill>
                <a:srgbClr val="0B5394"/>
              </a:solidFill>
            </a:endParaRPr>
          </a:p>
          <a:p>
            <a:pPr lvl="0"/>
            <a:r>
              <a:rPr lang="ka-GE" sz="1200" dirty="0" smtClean="0"/>
              <a:t>საკვანძო სექტორის წარმომადგენლები, საზოგადოებრივი ჯანდაცვის ექსპერტები (მაგ., </a:t>
            </a:r>
            <a:r>
              <a:rPr lang="en-GB" sz="1200" dirty="0" smtClean="0"/>
              <a:t>NCDC</a:t>
            </a:r>
            <a:r>
              <a:rPr lang="ka-GE" sz="1200" dirty="0" smtClean="0"/>
              <a:t>), ჯანდაცვის სამინისტროს წარმომადგენლები</a:t>
            </a:r>
            <a:endParaRPr sz="1200" dirty="0"/>
          </a:p>
        </p:txBody>
      </p:sp>
      <p:sp>
        <p:nvSpPr>
          <p:cNvPr id="823" name="Shape 823"/>
          <p:cNvSpPr/>
          <p:nvPr/>
        </p:nvSpPr>
        <p:spPr>
          <a:xfrm>
            <a:off x="2255100" y="1210100"/>
            <a:ext cx="4097100" cy="765000"/>
          </a:xfrm>
          <a:prstGeom prst="rect">
            <a:avLst/>
          </a:prstGeom>
          <a:solidFill>
            <a:srgbClr val="6FA8DC"/>
          </a:solidFill>
          <a:ln w="9525"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lvl="0" algn="ctr"/>
            <a:r>
              <a:rPr lang="en-GB" sz="1800" b="1" dirty="0" smtClean="0">
                <a:solidFill>
                  <a:srgbClr val="FFFFFF"/>
                </a:solidFill>
              </a:rPr>
              <a:t>BMJ</a:t>
            </a:r>
            <a:r>
              <a:rPr lang="ka-GE" sz="1800" b="1" dirty="0" smtClean="0">
                <a:solidFill>
                  <a:srgbClr val="FFFFFF"/>
                </a:solidFill>
              </a:rPr>
              <a:t> გუნდი</a:t>
            </a:r>
            <a:endParaRPr sz="1800" b="1" dirty="0">
              <a:solidFill>
                <a:srgbClr val="FFFFFF"/>
              </a:solidFill>
            </a:endParaRPr>
          </a:p>
          <a:p>
            <a:pPr marL="0" lvl="0" indent="0" algn="ctr" rtl="0">
              <a:spcBef>
                <a:spcPts val="0"/>
              </a:spcBef>
              <a:spcAft>
                <a:spcPts val="0"/>
              </a:spcAft>
              <a:buNone/>
            </a:pPr>
            <a:r>
              <a:rPr lang="ka-GE" b="1" dirty="0" smtClean="0">
                <a:solidFill>
                  <a:srgbClr val="FFFFFF"/>
                </a:solidFill>
              </a:rPr>
              <a:t>სტრატეგიული  მიმართულების როლი</a:t>
            </a:r>
            <a:endParaRPr b="1" dirty="0">
              <a:solidFill>
                <a:srgbClr val="FFFFFF"/>
              </a:solidFill>
            </a:endParaRPr>
          </a:p>
        </p:txBody>
      </p:sp>
      <p:sp>
        <p:nvSpPr>
          <p:cNvPr id="824" name="Shape 824"/>
          <p:cNvSpPr/>
          <p:nvPr/>
        </p:nvSpPr>
        <p:spPr>
          <a:xfrm>
            <a:off x="1488325" y="4038600"/>
            <a:ext cx="5711400" cy="1142999"/>
          </a:xfrm>
          <a:prstGeom prst="rect">
            <a:avLst/>
          </a:prstGeom>
          <a:solidFill>
            <a:srgbClr val="FFFFFF"/>
          </a:solid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lvl="0"/>
            <a:r>
              <a:rPr lang="en-GB" sz="1200" b="1" dirty="0" smtClean="0"/>
              <a:t>BMJ </a:t>
            </a:r>
            <a:r>
              <a:rPr lang="ka-GE" sz="1200" b="1" dirty="0" smtClean="0"/>
              <a:t>ჩემპიონები/საკონტაქტო </a:t>
            </a:r>
            <a:r>
              <a:rPr lang="ka-GE" sz="1200" b="1" dirty="0" smtClean="0"/>
              <a:t>პირები</a:t>
            </a:r>
            <a:endParaRPr sz="1200" b="1" dirty="0"/>
          </a:p>
          <a:p>
            <a:pPr marL="0" lvl="0" indent="0" rtl="0">
              <a:spcBef>
                <a:spcPts val="0"/>
              </a:spcBef>
              <a:spcAft>
                <a:spcPts val="0"/>
              </a:spcAft>
              <a:buNone/>
            </a:pPr>
            <a:r>
              <a:rPr lang="ka-GE" sz="1200" b="1" dirty="0" smtClean="0">
                <a:solidFill>
                  <a:srgbClr val="0B5394"/>
                </a:solidFill>
              </a:rPr>
              <a:t>დანიშნულება: ოპერირება</a:t>
            </a:r>
            <a:endParaRPr sz="1200" b="1" dirty="0">
              <a:solidFill>
                <a:srgbClr val="0B5394"/>
              </a:solidFill>
            </a:endParaRPr>
          </a:p>
          <a:p>
            <a:pPr lvl="0"/>
            <a:r>
              <a:rPr lang="ka-GE" sz="1200" dirty="0" smtClean="0"/>
              <a:t>კლინიკებში</a:t>
            </a:r>
            <a:r>
              <a:rPr lang="ka-GE" sz="1200" dirty="0" smtClean="0"/>
              <a:t>, </a:t>
            </a:r>
            <a:r>
              <a:rPr lang="ka-GE" sz="1200" dirty="0" smtClean="0"/>
              <a:t>უნივერსიტეტებში, სამედიცინო ასოციაციებში ექიმების ინიციატივისა და რეგისტრაციის ხელშეწყობის მიზნით,  სამიზნე აუდიტორიის ინფორმირება და პრომოცია. </a:t>
            </a:r>
          </a:p>
          <a:p>
            <a:pPr marL="0" lvl="0" indent="0" rtl="0">
              <a:spcBef>
                <a:spcPts val="0"/>
              </a:spcBef>
              <a:spcAft>
                <a:spcPts val="0"/>
              </a:spcAft>
              <a:buNone/>
            </a:pPr>
            <a:endParaRPr sz="1200" dirty="0"/>
          </a:p>
        </p:txBody>
      </p:sp>
      <p:sp>
        <p:nvSpPr>
          <p:cNvPr id="825" name="Shape 825"/>
          <p:cNvSpPr/>
          <p:nvPr/>
        </p:nvSpPr>
        <p:spPr>
          <a:xfrm>
            <a:off x="1524000" y="5257800"/>
            <a:ext cx="5711400" cy="765000"/>
          </a:xfrm>
          <a:prstGeom prst="rect">
            <a:avLst/>
          </a:prstGeom>
          <a:solidFill>
            <a:srgbClr val="FFFFFF"/>
          </a:solid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ka-GE" sz="1200" dirty="0" smtClean="0"/>
              <a:t>კლინიცისტები, ინფექციური დაავადებების სპეციალისტები, რეზიდენტები დამამთავრებელ კურსზე</a:t>
            </a:r>
          </a:p>
          <a:p>
            <a:pPr marL="0" lvl="0" indent="0" rtl="0">
              <a:spcBef>
                <a:spcPts val="0"/>
              </a:spcBef>
              <a:spcAft>
                <a:spcPts val="0"/>
              </a:spcAft>
              <a:buNone/>
            </a:pPr>
            <a:r>
              <a:rPr lang="ka-GE" sz="1200" dirty="0" smtClean="0">
                <a:solidFill>
                  <a:srgbClr val="0B5394"/>
                </a:solidFill>
              </a:rPr>
              <a:t>ინიციატივის მომხმარებლები და მიმღებები</a:t>
            </a:r>
            <a:endParaRPr sz="1200" dirty="0">
              <a:solidFill>
                <a:srgbClr val="0B5394"/>
              </a:solidFill>
            </a:endParaRPr>
          </a:p>
        </p:txBody>
      </p:sp>
      <p:sp>
        <p:nvSpPr>
          <p:cNvPr id="826" name="Shape 826"/>
          <p:cNvSpPr txBox="1"/>
          <p:nvPr/>
        </p:nvSpPr>
        <p:spPr>
          <a:xfrm>
            <a:off x="7151875" y="2355100"/>
            <a:ext cx="1191300" cy="997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ka-GE" sz="1100" b="1" dirty="0" smtClean="0"/>
              <a:t>საქართველოში</a:t>
            </a:r>
            <a:endParaRPr sz="1100" b="1" dirty="0"/>
          </a:p>
        </p:txBody>
      </p:sp>
      <p:sp>
        <p:nvSpPr>
          <p:cNvPr id="827" name="Shape 827"/>
          <p:cNvSpPr txBox="1"/>
          <p:nvPr/>
        </p:nvSpPr>
        <p:spPr>
          <a:xfrm>
            <a:off x="7162800" y="1143000"/>
            <a:ext cx="1191300" cy="774575"/>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ka-GE" b="1" dirty="0" smtClean="0"/>
              <a:t>ლონდონში</a:t>
            </a:r>
            <a:endParaRPr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Shape 833"/>
          <p:cNvSpPr/>
          <p:nvPr/>
        </p:nvSpPr>
        <p:spPr>
          <a:xfrm>
            <a:off x="304800" y="0"/>
            <a:ext cx="7789500" cy="652200"/>
          </a:xfrm>
          <a:prstGeom prst="rect">
            <a:avLst/>
          </a:prstGeom>
          <a:noFill/>
          <a:ln>
            <a:noFill/>
          </a:ln>
        </p:spPr>
        <p:txBody>
          <a:bodyPr spcFirstLastPara="1" wrap="square" lIns="83575" tIns="83575" rIns="83575" bIns="83575" anchor="ctr" anchorCtr="0">
            <a:noAutofit/>
          </a:bodyPr>
          <a:lstStyle/>
          <a:p>
            <a:pPr marL="0" marR="0" lvl="0" indent="0" algn="l" rtl="0">
              <a:lnSpc>
                <a:spcPct val="100000"/>
              </a:lnSpc>
              <a:spcBef>
                <a:spcPts val="0"/>
              </a:spcBef>
              <a:spcAft>
                <a:spcPts val="0"/>
              </a:spcAft>
              <a:buClr>
                <a:srgbClr val="002060"/>
              </a:buClr>
              <a:buSzPts val="3200"/>
              <a:buFont typeface="Calibri"/>
              <a:buNone/>
            </a:pPr>
            <a:r>
              <a:rPr lang="ka-GE" sz="2400" i="0" u="none" strike="noStrike" cap="none" dirty="0" smtClean="0">
                <a:solidFill>
                  <a:srgbClr val="0070C0"/>
                </a:solidFill>
              </a:rPr>
              <a:t>პოლიტიკური შეთანხმება და მხარდაჭერა</a:t>
            </a:r>
            <a:r>
              <a:rPr lang="en-GB" sz="2400" i="0" u="none" strike="noStrike" cap="none" dirty="0" smtClean="0">
                <a:solidFill>
                  <a:srgbClr val="0070C0"/>
                </a:solidFill>
              </a:rPr>
              <a:t> </a:t>
            </a:r>
            <a:endParaRPr sz="2400" dirty="0"/>
          </a:p>
        </p:txBody>
      </p:sp>
      <p:sp>
        <p:nvSpPr>
          <p:cNvPr id="834" name="Shape 834"/>
          <p:cNvSpPr/>
          <p:nvPr/>
        </p:nvSpPr>
        <p:spPr>
          <a:xfrm>
            <a:off x="224625" y="838200"/>
            <a:ext cx="4291200" cy="3888275"/>
          </a:xfrm>
          <a:prstGeom prst="rect">
            <a:avLst/>
          </a:prstGeom>
          <a:noFill/>
          <a:ln>
            <a:noFill/>
          </a:ln>
        </p:spPr>
        <p:txBody>
          <a:bodyPr spcFirstLastPara="1" wrap="square" lIns="83575" tIns="83575" rIns="83575" bIns="83575" anchor="ctr" anchorCtr="0">
            <a:noAutofit/>
          </a:bodyPr>
          <a:lstStyle/>
          <a:p>
            <a:pPr lvl="0">
              <a:lnSpc>
                <a:spcPct val="116666"/>
              </a:lnSpc>
              <a:buClr>
                <a:schemeClr val="dk1"/>
              </a:buClr>
              <a:buSzPts val="1400"/>
              <a:buFont typeface="Arial" pitchFamily="34" charset="0"/>
              <a:buChar char="•"/>
            </a:pPr>
            <a:endParaRPr lang="ka-GE" sz="1600" dirty="0" smtClean="0">
              <a:solidFill>
                <a:srgbClr val="666666"/>
              </a:solidFill>
              <a:latin typeface="Calibri"/>
              <a:ea typeface="Calibri"/>
              <a:sym typeface="Calibri"/>
            </a:endParaRPr>
          </a:p>
          <a:p>
            <a:pPr lvl="0">
              <a:lnSpc>
                <a:spcPct val="116666"/>
              </a:lnSpc>
              <a:buClr>
                <a:schemeClr val="dk1"/>
              </a:buClr>
              <a:buSzPts val="1400"/>
              <a:buFont typeface="Arial" pitchFamily="34" charset="0"/>
              <a:buChar char="•"/>
            </a:pPr>
            <a:endParaRPr lang="ka-GE" sz="1600" dirty="0">
              <a:solidFill>
                <a:srgbClr val="666666"/>
              </a:solidFill>
              <a:latin typeface="Calibri"/>
              <a:ea typeface="Calibri"/>
              <a:sym typeface="Calibri"/>
            </a:endParaRPr>
          </a:p>
          <a:p>
            <a:pPr lvl="0">
              <a:lnSpc>
                <a:spcPct val="116666"/>
              </a:lnSpc>
              <a:buClr>
                <a:schemeClr val="dk1"/>
              </a:buClr>
              <a:buSzPts val="1400"/>
              <a:buFont typeface="Arial" pitchFamily="34" charset="0"/>
              <a:buChar char="•"/>
            </a:pPr>
            <a:r>
              <a:rPr lang="ka-GE" sz="1600" dirty="0" smtClean="0">
                <a:solidFill>
                  <a:srgbClr val="666666"/>
                </a:solidFill>
                <a:latin typeface="Calibri"/>
                <a:ea typeface="Calibri"/>
                <a:sym typeface="Calibri"/>
              </a:rPr>
              <a:t>ქვეყანაში </a:t>
            </a:r>
            <a:r>
              <a:rPr lang="ka-GE" sz="1600" dirty="0" smtClean="0">
                <a:solidFill>
                  <a:srgbClr val="666666"/>
                </a:solidFill>
                <a:latin typeface="Calibri"/>
                <a:ea typeface="Calibri"/>
                <a:sym typeface="Calibri"/>
              </a:rPr>
              <a:t>პროექტის </a:t>
            </a:r>
            <a:r>
              <a:rPr lang="ka-GE" sz="1600" dirty="0" smtClean="0">
                <a:solidFill>
                  <a:srgbClr val="666666"/>
                </a:solidFill>
                <a:latin typeface="Calibri"/>
                <a:ea typeface="Calibri"/>
                <a:sym typeface="Calibri"/>
              </a:rPr>
              <a:t>იმპლემენტაციის პროცესში</a:t>
            </a:r>
            <a:r>
              <a:rPr lang="ka-GE" sz="1600" dirty="0" smtClean="0">
                <a:solidFill>
                  <a:srgbClr val="666666"/>
                </a:solidFill>
                <a:latin typeface="Calibri"/>
                <a:ea typeface="Calibri"/>
                <a:sym typeface="Calibri"/>
              </a:rPr>
              <a:t> მიმდინარეობს </a:t>
            </a:r>
            <a:r>
              <a:rPr lang="en-US" sz="1600" dirty="0" smtClean="0">
                <a:solidFill>
                  <a:srgbClr val="666666"/>
                </a:solidFill>
                <a:latin typeface="Calibri"/>
                <a:ea typeface="Calibri"/>
                <a:sym typeface="Calibri"/>
              </a:rPr>
              <a:t>BMJ-</a:t>
            </a:r>
            <a:r>
              <a:rPr lang="ka-GE" sz="1600" dirty="0" smtClean="0">
                <a:solidFill>
                  <a:srgbClr val="666666"/>
                </a:solidFill>
                <a:latin typeface="Calibri"/>
                <a:ea typeface="Calibri"/>
                <a:sym typeface="Calibri"/>
              </a:rPr>
              <a:t>თან მჭიდრო თანამშრომლობისა </a:t>
            </a:r>
            <a:r>
              <a:rPr lang="ka-GE" sz="1600" dirty="0" smtClean="0">
                <a:solidFill>
                  <a:srgbClr val="666666"/>
                </a:solidFill>
                <a:latin typeface="Calibri"/>
                <a:ea typeface="Calibri"/>
                <a:sym typeface="Calibri"/>
              </a:rPr>
              <a:t>და პარტნიორების გამოვლენა ქვეყანაში. </a:t>
            </a:r>
          </a:p>
          <a:p>
            <a:pPr lvl="0">
              <a:lnSpc>
                <a:spcPct val="116666"/>
              </a:lnSpc>
              <a:buClr>
                <a:schemeClr val="dk1"/>
              </a:buClr>
              <a:buSzPts val="1400"/>
              <a:buFont typeface="Arial" pitchFamily="34" charset="0"/>
              <a:buChar char="•"/>
            </a:pPr>
            <a:endParaRPr lang="ka-GE" sz="1600" dirty="0" smtClean="0">
              <a:solidFill>
                <a:srgbClr val="666666"/>
              </a:solidFill>
              <a:latin typeface="Calibri"/>
              <a:ea typeface="Calibri"/>
              <a:sym typeface="Calibri"/>
            </a:endParaRPr>
          </a:p>
          <a:p>
            <a:pPr lvl="0">
              <a:lnSpc>
                <a:spcPct val="116666"/>
              </a:lnSpc>
              <a:buClr>
                <a:schemeClr val="dk1"/>
              </a:buClr>
              <a:buSzPts val="1400"/>
              <a:buFont typeface="Arial" pitchFamily="34" charset="0"/>
              <a:buChar char="•"/>
            </a:pPr>
            <a:r>
              <a:rPr lang="ka-GE" sz="1600" dirty="0" smtClean="0">
                <a:solidFill>
                  <a:srgbClr val="666666"/>
                </a:solidFill>
                <a:latin typeface="Calibri"/>
                <a:ea typeface="Calibri"/>
                <a:sym typeface="Calibri"/>
              </a:rPr>
              <a:t> ეროვნული </a:t>
            </a:r>
            <a:r>
              <a:rPr lang="ka-GE" sz="1600" dirty="0" smtClean="0">
                <a:solidFill>
                  <a:srgbClr val="666666"/>
                </a:solidFill>
                <a:latin typeface="Calibri"/>
                <a:ea typeface="Calibri"/>
                <a:sym typeface="Calibri"/>
              </a:rPr>
              <a:t>საკოორდინაციო </a:t>
            </a:r>
            <a:r>
              <a:rPr lang="ka-GE" sz="1600" dirty="0" smtClean="0">
                <a:solidFill>
                  <a:srgbClr val="666666"/>
                </a:solidFill>
                <a:latin typeface="Calibri"/>
                <a:ea typeface="Calibri"/>
                <a:sym typeface="Calibri"/>
              </a:rPr>
              <a:t>ჯგუფი (10 წევრი) მხარს უჭერს </a:t>
            </a:r>
            <a:r>
              <a:rPr lang="en-US" sz="1600" dirty="0" smtClean="0">
                <a:solidFill>
                  <a:srgbClr val="666666"/>
                </a:solidFill>
              </a:rPr>
              <a:t>BMJ/CDS </a:t>
            </a:r>
            <a:r>
              <a:rPr lang="ka-GE" sz="1600" dirty="0" smtClean="0">
                <a:solidFill>
                  <a:srgbClr val="666666"/>
                </a:solidFill>
              </a:rPr>
              <a:t>ინიციატივას, მის განხორციელებასა და მდგრად განვითარებას. </a:t>
            </a:r>
          </a:p>
          <a:p>
            <a:pPr lvl="0">
              <a:lnSpc>
                <a:spcPct val="116666"/>
              </a:lnSpc>
              <a:buClr>
                <a:schemeClr val="dk1"/>
              </a:buClr>
              <a:buSzPts val="1400"/>
              <a:buFont typeface="Arial" pitchFamily="34" charset="0"/>
              <a:buChar char="•"/>
            </a:pPr>
            <a:endParaRPr lang="ka-GE" sz="1600" dirty="0" smtClean="0">
              <a:solidFill>
                <a:srgbClr val="666666"/>
              </a:solidFill>
            </a:endParaRPr>
          </a:p>
          <a:p>
            <a:pPr lvl="0">
              <a:lnSpc>
                <a:spcPct val="116666"/>
              </a:lnSpc>
              <a:buClr>
                <a:schemeClr val="dk1"/>
              </a:buClr>
              <a:buSzPts val="1400"/>
              <a:buFont typeface="Arial" pitchFamily="34" charset="0"/>
              <a:buChar char="•"/>
            </a:pPr>
            <a:r>
              <a:rPr lang="ka-GE" sz="1600" dirty="0" smtClean="0">
                <a:solidFill>
                  <a:srgbClr val="666666"/>
                </a:solidFill>
                <a:latin typeface="Calibri"/>
                <a:ea typeface="Calibri"/>
              </a:rPr>
              <a:t> ჯანდაცვის სამინისტროსთან შედგა მოლაპარაკება, რათა </a:t>
            </a:r>
            <a:r>
              <a:rPr lang="en-US" sz="1600" dirty="0" smtClean="0">
                <a:solidFill>
                  <a:srgbClr val="666666"/>
                </a:solidFill>
              </a:rPr>
              <a:t>BMJ </a:t>
            </a:r>
            <a:r>
              <a:rPr lang="ka-GE" sz="1600" dirty="0" smtClean="0">
                <a:solidFill>
                  <a:srgbClr val="666666"/>
                </a:solidFill>
              </a:rPr>
              <a:t>რესურსები აკრედიტებულ </a:t>
            </a:r>
            <a:r>
              <a:rPr lang="ka-GE" sz="1600" dirty="0" smtClean="0">
                <a:solidFill>
                  <a:srgbClr val="666666"/>
                </a:solidFill>
              </a:rPr>
              <a:t>იქნას </a:t>
            </a:r>
            <a:r>
              <a:rPr lang="en-US" sz="1600" dirty="0" smtClean="0">
                <a:solidFill>
                  <a:srgbClr val="666666"/>
                </a:solidFill>
              </a:rPr>
              <a:t>CME </a:t>
            </a:r>
            <a:r>
              <a:rPr lang="ka-GE" sz="1600" dirty="0" smtClean="0">
                <a:solidFill>
                  <a:srgbClr val="666666"/>
                </a:solidFill>
              </a:rPr>
              <a:t>და </a:t>
            </a:r>
            <a:r>
              <a:rPr lang="en-US" sz="1600" dirty="0" smtClean="0">
                <a:solidFill>
                  <a:srgbClr val="666666"/>
                </a:solidFill>
              </a:rPr>
              <a:t>CPD-</a:t>
            </a:r>
            <a:r>
              <a:rPr lang="ka-GE" sz="1600" dirty="0" smtClean="0">
                <a:solidFill>
                  <a:srgbClr val="666666"/>
                </a:solidFill>
              </a:rPr>
              <a:t>სთვის.</a:t>
            </a:r>
          </a:p>
          <a:p>
            <a:pPr lvl="0">
              <a:lnSpc>
                <a:spcPct val="116666"/>
              </a:lnSpc>
              <a:buClr>
                <a:schemeClr val="dk1"/>
              </a:buClr>
              <a:buSzPts val="1400"/>
              <a:buFont typeface="Arial" pitchFamily="34" charset="0"/>
              <a:buChar char="•"/>
            </a:pPr>
            <a:endParaRPr lang="ka-GE" sz="1600" dirty="0" smtClean="0">
              <a:solidFill>
                <a:srgbClr val="666666"/>
              </a:solidFill>
              <a:latin typeface="Calibri"/>
              <a:ea typeface="Calibri"/>
            </a:endParaRPr>
          </a:p>
          <a:p>
            <a:pPr lvl="0">
              <a:lnSpc>
                <a:spcPct val="116666"/>
              </a:lnSpc>
              <a:buClr>
                <a:schemeClr val="dk1"/>
              </a:buClr>
              <a:buSzPts val="1400"/>
            </a:pPr>
            <a:r>
              <a:rPr lang="ka-GE" sz="1600" dirty="0" smtClean="0">
                <a:solidFill>
                  <a:schemeClr val="dk1"/>
                </a:solidFill>
                <a:latin typeface="Calibri"/>
                <a:ea typeface="Calibri"/>
                <a:cs typeface="Calibri"/>
                <a:sym typeface="Calibri"/>
              </a:rPr>
              <a:t>.</a:t>
            </a:r>
          </a:p>
          <a:p>
            <a:pPr marL="114300" marR="0" lvl="0" indent="0" algn="l" rtl="0">
              <a:lnSpc>
                <a:spcPct val="100000"/>
              </a:lnSpc>
              <a:spcBef>
                <a:spcPts val="0"/>
              </a:spcBef>
              <a:spcAft>
                <a:spcPts val="0"/>
              </a:spcAft>
              <a:buClr>
                <a:srgbClr val="666666"/>
              </a:buClr>
              <a:buSzPts val="1800"/>
              <a:buFont typeface="Arial"/>
              <a:buNone/>
            </a:pPr>
            <a:endParaRPr sz="1600" b="0" i="0" u="none" strike="noStrike" cap="none" dirty="0">
              <a:solidFill>
                <a:srgbClr val="666666"/>
              </a:solidFill>
              <a:latin typeface="Arial"/>
              <a:ea typeface="Arial"/>
              <a:cs typeface="Arial"/>
              <a:sym typeface="Arial"/>
            </a:endParaRPr>
          </a:p>
        </p:txBody>
      </p:sp>
      <p:pic>
        <p:nvPicPr>
          <p:cNvPr id="835" name="Shape 835" descr="https://lh3.googleusercontent.com/FZAKvO_bqty1BKE5jFHTjx60EOXdpx7TSc-1S96GBWKnNjorjTqfyP1jFQAlwrBaMH0HFkZRhFlJ978GpHpKPnQqPJhqLBjZUUVTGuq9Bhh6GzTpUKrKN7-R8K6bnISTFFlAcBEz71I"/>
          <p:cNvPicPr preferRelativeResize="0"/>
          <p:nvPr/>
        </p:nvPicPr>
        <p:blipFill rotWithShape="1">
          <a:blip r:embed="rId3" cstate="screen">
            <a:alphaModFix/>
          </a:blip>
          <a:srcRect/>
          <a:stretch/>
        </p:blipFill>
        <p:spPr>
          <a:xfrm>
            <a:off x="4458675" y="812825"/>
            <a:ext cx="4291200" cy="2749056"/>
          </a:xfrm>
          <a:prstGeom prst="rect">
            <a:avLst/>
          </a:prstGeom>
          <a:noFill/>
          <a:ln w="9525" cap="flat" cmpd="sng">
            <a:solidFill>
              <a:srgbClr val="000000"/>
            </a:solidFill>
            <a:prstDash val="solid"/>
            <a:round/>
            <a:headEnd type="none" w="sm" len="sm"/>
            <a:tailEnd type="none" w="sm" len="sm"/>
          </a:ln>
        </p:spPr>
      </p:pic>
      <p:sp>
        <p:nvSpPr>
          <p:cNvPr id="836" name="Shape 836"/>
          <p:cNvSpPr/>
          <p:nvPr/>
        </p:nvSpPr>
        <p:spPr>
          <a:xfrm>
            <a:off x="308075" y="4726475"/>
            <a:ext cx="5063100" cy="1435200"/>
          </a:xfrm>
          <a:prstGeom prst="wedgeRoundRectCallout">
            <a:avLst>
              <a:gd name="adj1" fmla="val -20833"/>
              <a:gd name="adj2" fmla="val 62500"/>
              <a:gd name="adj3" fmla="val 0"/>
            </a:avLst>
          </a:prstGeom>
          <a:solidFill>
            <a:srgbClr val="C9DAF8"/>
          </a:solidFill>
          <a:ln>
            <a:noFill/>
          </a:ln>
        </p:spPr>
        <p:txBody>
          <a:bodyPr spcFirstLastPara="1" wrap="square" lIns="91425" tIns="91425" rIns="91425" bIns="91425" anchor="ctr" anchorCtr="0">
            <a:noAutofit/>
          </a:bodyPr>
          <a:lstStyle/>
          <a:p>
            <a:pPr lvl="0">
              <a:lnSpc>
                <a:spcPct val="116666"/>
              </a:lnSpc>
              <a:buClr>
                <a:schemeClr val="dk1"/>
              </a:buClr>
              <a:buSzPts val="1400"/>
            </a:pPr>
            <a:r>
              <a:rPr lang="ka-GE" sz="1000" dirty="0" smtClean="0">
                <a:solidFill>
                  <a:schemeClr val="dk1"/>
                </a:solidFill>
                <a:latin typeface="Calibri"/>
                <a:ea typeface="Calibri"/>
                <a:cs typeface="Calibri"/>
                <a:sym typeface="Calibri"/>
              </a:rPr>
              <a:t>"ვფიქრობ, პროექტის წარმატებით განხორციელება ხელს შეუწყობს საქართველოს ჯანდაცვის პროფესიონალების ცოდნის ამაღლებას, სამედიცინო სერვისების გაუმჯობესებას. საქართველოს სამედიცინო ასოციაციისა და </a:t>
            </a:r>
            <a:r>
              <a:rPr lang="en-US" sz="1000" dirty="0" smtClean="0">
                <a:solidFill>
                  <a:schemeClr val="dk1"/>
                </a:solidFill>
                <a:latin typeface="Calibri"/>
                <a:ea typeface="Calibri"/>
                <a:cs typeface="Calibri"/>
                <a:sym typeface="Calibri"/>
              </a:rPr>
              <a:t>BMJ- </a:t>
            </a:r>
            <a:r>
              <a:rPr lang="ka-GE" sz="1000" dirty="0" smtClean="0">
                <a:solidFill>
                  <a:schemeClr val="dk1"/>
                </a:solidFill>
                <a:latin typeface="Calibri"/>
                <a:ea typeface="Calibri"/>
                <a:cs typeface="Calibri"/>
                <a:sym typeface="Calibri"/>
              </a:rPr>
              <a:t>ის პლატფორმის მხარდაჭერით, ქვეყანაში შეიქმნება ქვაკუთხედი, რომელიც სამომავლოდ განავითარებს საქართველოში უწყვეტ სამედიცინო განათლებას". </a:t>
            </a:r>
          </a:p>
          <a:p>
            <a:pPr lvl="0">
              <a:lnSpc>
                <a:spcPct val="116666"/>
              </a:lnSpc>
              <a:buClr>
                <a:schemeClr val="dk1"/>
              </a:buClr>
              <a:buSzPts val="1400"/>
            </a:pPr>
            <a:r>
              <a:rPr lang="ka-GE" sz="1000" b="1" dirty="0" smtClean="0">
                <a:solidFill>
                  <a:schemeClr val="dk1"/>
                </a:solidFill>
                <a:latin typeface="Calibri"/>
                <a:ea typeface="Calibri"/>
                <a:cs typeface="Calibri"/>
                <a:sym typeface="Calibri"/>
              </a:rPr>
              <a:t>ამირან გამყრელიძე</a:t>
            </a:r>
            <a:r>
              <a:rPr lang="ka-GE" sz="1000" dirty="0" smtClean="0">
                <a:solidFill>
                  <a:schemeClr val="dk1"/>
                </a:solidFill>
                <a:latin typeface="Calibri"/>
                <a:ea typeface="Calibri"/>
                <a:cs typeface="Calibri"/>
                <a:sym typeface="Calibri"/>
              </a:rPr>
              <a:t>, მედიცინის დოქტორი, პროფესორი, დაავადებათა კონტროლისა და საზოგადოებრივი ჯანდაცვის ეროვნული ცენტრის გენერალური დირექტორი</a:t>
            </a:r>
            <a:endParaRPr sz="1000" dirty="0">
              <a:highlight>
                <a:srgbClr val="C9DAF8"/>
              </a:highlight>
            </a:endParaRPr>
          </a:p>
        </p:txBody>
      </p:sp>
      <p:pic>
        <p:nvPicPr>
          <p:cNvPr id="837" name="Shape 837"/>
          <p:cNvPicPr preferRelativeResize="0"/>
          <p:nvPr/>
        </p:nvPicPr>
        <p:blipFill>
          <a:blip r:embed="rId4" cstate="screen">
            <a:alphaModFix/>
          </a:blip>
          <a:stretch>
            <a:fillRect/>
          </a:stretch>
        </p:blipFill>
        <p:spPr>
          <a:xfrm>
            <a:off x="5371185" y="3152400"/>
            <a:ext cx="2582239" cy="3705600"/>
          </a:xfrm>
          <a:prstGeom prst="rect">
            <a:avLst/>
          </a:prstGeom>
          <a:noFill/>
          <a:ln w="9525" cap="flat" cmpd="sng">
            <a:solidFill>
              <a:srgbClr val="2A6EBB"/>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pic>
        <p:nvPicPr>
          <p:cNvPr id="847" name="Shape 847"/>
          <p:cNvPicPr preferRelativeResize="0"/>
          <p:nvPr/>
        </p:nvPicPr>
        <p:blipFill rotWithShape="1">
          <a:blip r:embed="rId3" cstate="screen">
            <a:alphaModFix/>
          </a:blip>
          <a:srcRect/>
          <a:stretch/>
        </p:blipFill>
        <p:spPr>
          <a:xfrm>
            <a:off x="6324601" y="344374"/>
            <a:ext cx="2693276" cy="3313226"/>
          </a:xfrm>
          <a:prstGeom prst="rect">
            <a:avLst/>
          </a:prstGeom>
          <a:noFill/>
          <a:ln w="9525" cap="flat" cmpd="sng">
            <a:solidFill>
              <a:schemeClr val="dk2"/>
            </a:solidFill>
            <a:prstDash val="solid"/>
            <a:round/>
            <a:headEnd type="none" w="sm" len="sm"/>
            <a:tailEnd type="none" w="sm" len="sm"/>
          </a:ln>
        </p:spPr>
      </p:pic>
      <p:sp>
        <p:nvSpPr>
          <p:cNvPr id="843" name="Shape 843"/>
          <p:cNvSpPr txBox="1"/>
          <p:nvPr/>
        </p:nvSpPr>
        <p:spPr>
          <a:xfrm>
            <a:off x="573200" y="115350"/>
            <a:ext cx="8435100" cy="1332450"/>
          </a:xfrm>
          <a:prstGeom prst="rect">
            <a:avLst/>
          </a:prstGeom>
          <a:noFill/>
          <a:ln>
            <a:noFill/>
          </a:ln>
        </p:spPr>
        <p:txBody>
          <a:bodyPr spcFirstLastPara="1" wrap="square" lIns="91500" tIns="91500" rIns="91500" bIns="91500" anchor="ctr" anchorCtr="0">
            <a:noAutofit/>
          </a:bodyPr>
          <a:lstStyle/>
          <a:p>
            <a:pPr marL="0" marR="0" lvl="0" indent="0" algn="l" rtl="0">
              <a:lnSpc>
                <a:spcPct val="100000"/>
              </a:lnSpc>
              <a:spcBef>
                <a:spcPts val="0"/>
              </a:spcBef>
              <a:spcAft>
                <a:spcPts val="0"/>
              </a:spcAft>
              <a:buClr>
                <a:schemeClr val="dk2"/>
              </a:buClr>
              <a:buSzPts val="3000"/>
              <a:buFont typeface="Arial"/>
              <a:buNone/>
            </a:pPr>
            <a:r>
              <a:rPr lang="ka-GE" sz="3000" dirty="0" smtClean="0">
                <a:solidFill>
                  <a:schemeClr val="dk2"/>
                </a:solidFill>
              </a:rPr>
              <a:t>თარგმნა და </a:t>
            </a:r>
            <a:r>
              <a:rPr lang="ka-GE" sz="3000" dirty="0" smtClean="0">
                <a:solidFill>
                  <a:schemeClr val="dk2"/>
                </a:solidFill>
              </a:rPr>
              <a:t>განთავსება</a:t>
            </a:r>
            <a:endParaRPr sz="3000" b="0" i="0" u="none" strike="noStrike" cap="none" dirty="0">
              <a:solidFill>
                <a:schemeClr val="dk2"/>
              </a:solidFill>
              <a:latin typeface="Arial"/>
              <a:ea typeface="Arial"/>
              <a:cs typeface="Arial"/>
              <a:sym typeface="Arial"/>
            </a:endParaRPr>
          </a:p>
        </p:txBody>
      </p:sp>
      <p:pic>
        <p:nvPicPr>
          <p:cNvPr id="844" name="Shape 844"/>
          <p:cNvPicPr preferRelativeResize="0"/>
          <p:nvPr/>
        </p:nvPicPr>
        <p:blipFill rotWithShape="1">
          <a:blip r:embed="rId4" cstate="screen">
            <a:alphaModFix/>
          </a:blip>
          <a:srcRect/>
          <a:stretch/>
        </p:blipFill>
        <p:spPr>
          <a:xfrm>
            <a:off x="4572000" y="2590800"/>
            <a:ext cx="2594650" cy="3429000"/>
          </a:xfrm>
          <a:prstGeom prst="rect">
            <a:avLst/>
          </a:prstGeom>
          <a:noFill/>
          <a:ln w="9525" cap="flat" cmpd="sng">
            <a:solidFill>
              <a:srgbClr val="2A6EBB"/>
            </a:solidFill>
            <a:prstDash val="solid"/>
            <a:round/>
            <a:headEnd type="none" w="sm" len="sm"/>
            <a:tailEnd type="none" w="sm" len="sm"/>
          </a:ln>
        </p:spPr>
      </p:pic>
      <p:sp>
        <p:nvSpPr>
          <p:cNvPr id="845" name="Shape 845"/>
          <p:cNvSpPr txBox="1">
            <a:spLocks noGrp="1"/>
          </p:cNvSpPr>
          <p:nvPr>
            <p:ph type="body" idx="1"/>
          </p:nvPr>
        </p:nvSpPr>
        <p:spPr>
          <a:xfrm>
            <a:off x="280416" y="3352800"/>
            <a:ext cx="4267200" cy="1752600"/>
          </a:xfrm>
          <a:prstGeom prst="rect">
            <a:avLst/>
          </a:prstGeom>
          <a:noFill/>
          <a:ln>
            <a:noFill/>
          </a:ln>
        </p:spPr>
        <p:txBody>
          <a:bodyPr spcFirstLastPara="1" wrap="square" lIns="91500" tIns="91500" rIns="91500" bIns="91500" anchor="t" anchorCtr="0">
            <a:noAutofit/>
          </a:bodyPr>
          <a:lstStyle/>
          <a:p>
            <a:pPr lvl="0" indent="-342900">
              <a:lnSpc>
                <a:spcPct val="116666"/>
              </a:lnSpc>
              <a:spcBef>
                <a:spcPts val="0"/>
              </a:spcBef>
              <a:buClr>
                <a:srgbClr val="434343"/>
              </a:buClr>
              <a:buSzPts val="1800"/>
            </a:pPr>
            <a:r>
              <a:rPr lang="ka-GE" sz="1400" dirty="0" smtClean="0">
                <a:solidFill>
                  <a:srgbClr val="434343"/>
                </a:solidFill>
                <a:latin typeface="Arial"/>
                <a:ea typeface="Arial"/>
                <a:cs typeface="Arial"/>
                <a:sym typeface="Arial"/>
              </a:rPr>
              <a:t>რესურსების - </a:t>
            </a:r>
            <a:r>
              <a:rPr lang="en-GB" sz="1400" dirty="0" smtClean="0">
                <a:solidFill>
                  <a:srgbClr val="434343"/>
                </a:solidFill>
                <a:latin typeface="Arial"/>
                <a:ea typeface="Arial"/>
                <a:cs typeface="Arial"/>
                <a:sym typeface="Arial"/>
              </a:rPr>
              <a:t>BMJ Best practice </a:t>
            </a:r>
            <a:r>
              <a:rPr lang="ka-GE" sz="1400" dirty="0" smtClean="0">
                <a:solidFill>
                  <a:srgbClr val="434343"/>
                </a:solidFill>
                <a:latin typeface="Arial"/>
                <a:ea typeface="Arial"/>
                <a:cs typeface="Arial"/>
                <a:sym typeface="Arial"/>
              </a:rPr>
              <a:t>და </a:t>
            </a:r>
            <a:r>
              <a:rPr lang="en-GB" sz="1400" dirty="0" smtClean="0">
                <a:solidFill>
                  <a:srgbClr val="434343"/>
                </a:solidFill>
                <a:latin typeface="Arial"/>
                <a:ea typeface="Arial"/>
                <a:cs typeface="Arial"/>
                <a:sym typeface="Arial"/>
              </a:rPr>
              <a:t>BMJ Learning</a:t>
            </a:r>
            <a:r>
              <a:rPr lang="ka-GE" sz="1400" dirty="0" smtClean="0">
                <a:solidFill>
                  <a:srgbClr val="434343"/>
                </a:solidFill>
                <a:latin typeface="Arial"/>
                <a:ea typeface="Arial"/>
                <a:cs typeface="Arial"/>
                <a:sym typeface="Arial"/>
              </a:rPr>
              <a:t> – 40% </a:t>
            </a:r>
            <a:r>
              <a:rPr lang="ka-GE" sz="1400" dirty="0" smtClean="0">
                <a:solidFill>
                  <a:srgbClr val="434343"/>
                </a:solidFill>
                <a:latin typeface="Arial"/>
                <a:ea typeface="Arial"/>
                <a:cs typeface="Arial"/>
                <a:sym typeface="Arial"/>
              </a:rPr>
              <a:t>ქართულადა არის </a:t>
            </a:r>
            <a:r>
              <a:rPr lang="ka-GE" sz="1400" dirty="0" smtClean="0">
                <a:solidFill>
                  <a:srgbClr val="434343"/>
                </a:solidFill>
                <a:latin typeface="Arial"/>
                <a:ea typeface="Arial"/>
                <a:cs typeface="Arial"/>
                <a:sym typeface="Arial"/>
              </a:rPr>
              <a:t>ნათარგმნი.</a:t>
            </a:r>
          </a:p>
          <a:p>
            <a:pPr lvl="0" indent="-342900">
              <a:lnSpc>
                <a:spcPct val="116666"/>
              </a:lnSpc>
              <a:spcBef>
                <a:spcPts val="0"/>
              </a:spcBef>
              <a:buClr>
                <a:srgbClr val="434343"/>
              </a:buClr>
              <a:buSzPts val="1800"/>
            </a:pPr>
            <a:r>
              <a:rPr lang="ka-GE" sz="1400" dirty="0" smtClean="0">
                <a:latin typeface="Arial"/>
                <a:ea typeface="Arial"/>
                <a:cs typeface="Arial"/>
                <a:sym typeface="Arial"/>
              </a:rPr>
              <a:t>20 კლინიცისტისგან შემდგარი ხარისხის უზრუნველყოფის (</a:t>
            </a:r>
            <a:r>
              <a:rPr lang="en-US" sz="1400" dirty="0" smtClean="0">
                <a:latin typeface="Arial"/>
                <a:ea typeface="Arial"/>
                <a:cs typeface="Arial"/>
                <a:sym typeface="Arial"/>
              </a:rPr>
              <a:t>QA) </a:t>
            </a:r>
            <a:r>
              <a:rPr lang="ka-GE" sz="1400" dirty="0" smtClean="0">
                <a:latin typeface="Arial"/>
                <a:ea typeface="Arial"/>
                <a:cs typeface="Arial"/>
                <a:sym typeface="Arial"/>
              </a:rPr>
              <a:t>სარედაქციო ჯგუფი..</a:t>
            </a:r>
            <a:endParaRPr sz="1400" b="0" i="0" u="none" strike="noStrike" cap="none" dirty="0">
              <a:solidFill>
                <a:schemeClr val="dk1"/>
              </a:solidFill>
              <a:latin typeface="Arial"/>
              <a:ea typeface="Arial"/>
              <a:cs typeface="Arial"/>
              <a:sym typeface="Arial"/>
            </a:endParaRPr>
          </a:p>
          <a:p>
            <a:pPr marL="0" marR="0" lvl="0" indent="0" algn="l" rtl="0">
              <a:lnSpc>
                <a:spcPct val="114000"/>
              </a:lnSpc>
              <a:spcBef>
                <a:spcPts val="0"/>
              </a:spcBef>
              <a:spcAft>
                <a:spcPts val="0"/>
              </a:spcAft>
              <a:buClr>
                <a:schemeClr val="dk1"/>
              </a:buClr>
              <a:buSzPts val="1100"/>
              <a:buFont typeface="Arial"/>
              <a:buNone/>
            </a:pPr>
            <a:endParaRPr sz="1400" b="0" i="0" u="none" strike="noStrike" cap="none" dirty="0">
              <a:solidFill>
                <a:schemeClr val="dk1"/>
              </a:solidFill>
              <a:latin typeface="Calibri"/>
              <a:ea typeface="Calibri"/>
              <a:cs typeface="Calibri"/>
              <a:sym typeface="Calibri"/>
            </a:endParaRPr>
          </a:p>
        </p:txBody>
      </p:sp>
      <p:sp>
        <p:nvSpPr>
          <p:cNvPr id="846" name="Shape 846"/>
          <p:cNvSpPr txBox="1">
            <a:spLocks noGrp="1"/>
          </p:cNvSpPr>
          <p:nvPr>
            <p:ph type="body" idx="1"/>
          </p:nvPr>
        </p:nvSpPr>
        <p:spPr>
          <a:xfrm>
            <a:off x="361000" y="1600200"/>
            <a:ext cx="4820600" cy="1752600"/>
          </a:xfrm>
          <a:prstGeom prst="rect">
            <a:avLst/>
          </a:prstGeom>
          <a:noFill/>
          <a:ln>
            <a:noFill/>
          </a:ln>
        </p:spPr>
        <p:txBody>
          <a:bodyPr spcFirstLastPara="1" wrap="square" lIns="91500" tIns="91500" rIns="91500" bIns="91500" anchor="t" anchorCtr="0">
            <a:noAutofit/>
          </a:bodyPr>
          <a:lstStyle/>
          <a:p>
            <a:pPr marL="323850" lvl="0" indent="-248030">
              <a:lnSpc>
                <a:spcPct val="116666"/>
              </a:lnSpc>
              <a:spcBef>
                <a:spcPts val="0"/>
              </a:spcBef>
              <a:buClr>
                <a:srgbClr val="434343"/>
              </a:buClr>
              <a:buSzPts val="1800"/>
            </a:pPr>
            <a:r>
              <a:rPr lang="ka-GE" sz="1400" dirty="0" smtClean="0">
                <a:solidFill>
                  <a:srgbClr val="434343"/>
                </a:solidFill>
                <a:latin typeface="Arial"/>
                <a:ea typeface="Arial"/>
                <a:cs typeface="Arial"/>
                <a:sym typeface="Arial"/>
              </a:rPr>
              <a:t>ქართულენოვანი </a:t>
            </a:r>
            <a:r>
              <a:rPr lang="ka-GE" sz="1400" dirty="0" smtClean="0">
                <a:solidFill>
                  <a:srgbClr val="434343"/>
                </a:solidFill>
                <a:latin typeface="Arial"/>
                <a:ea typeface="Arial"/>
                <a:cs typeface="Arial"/>
                <a:sym typeface="Arial"/>
              </a:rPr>
              <a:t>პორტალი, სადაც ხელმისაწვდომია რესურსები: </a:t>
            </a:r>
            <a:r>
              <a:rPr lang="en-GB" sz="1400" dirty="0" smtClean="0">
                <a:solidFill>
                  <a:srgbClr val="434343"/>
                </a:solidFill>
                <a:latin typeface="Arial"/>
                <a:ea typeface="Arial"/>
                <a:cs typeface="Arial"/>
                <a:sym typeface="Arial"/>
              </a:rPr>
              <a:t>BMJ Best Practice and BMJ Learning</a:t>
            </a:r>
            <a:r>
              <a:rPr lang="ka-GE" sz="1400" dirty="0" smtClean="0">
                <a:solidFill>
                  <a:srgbClr val="434343"/>
                </a:solidFill>
                <a:latin typeface="Arial"/>
                <a:ea typeface="Arial"/>
                <a:cs typeface="Arial"/>
                <a:sym typeface="Arial"/>
              </a:rPr>
              <a:t>, სწავლის ხანგრძლივობის </a:t>
            </a:r>
            <a:r>
              <a:rPr lang="ka-GE" sz="1400" dirty="0" smtClean="0">
                <a:solidFill>
                  <a:srgbClr val="434343"/>
                </a:solidFill>
                <a:latin typeface="Arial"/>
                <a:ea typeface="Arial"/>
                <a:cs typeface="Arial"/>
                <a:sym typeface="Arial"/>
              </a:rPr>
              <a:t>ჩანაწერი </a:t>
            </a:r>
            <a:r>
              <a:rPr lang="ka-GE" sz="1400" dirty="0" smtClean="0">
                <a:solidFill>
                  <a:srgbClr val="434343"/>
                </a:solidFill>
                <a:latin typeface="Arial"/>
                <a:ea typeface="Arial"/>
                <a:cs typeface="Arial"/>
                <a:sym typeface="Arial"/>
              </a:rPr>
              <a:t>და </a:t>
            </a:r>
            <a:r>
              <a:rPr lang="en-GB" sz="1400" dirty="0" smtClean="0">
                <a:solidFill>
                  <a:srgbClr val="434343"/>
                </a:solidFill>
                <a:latin typeface="Arial"/>
                <a:ea typeface="Arial"/>
                <a:cs typeface="Arial"/>
                <a:sym typeface="Arial"/>
              </a:rPr>
              <a:t>CME/CPD</a:t>
            </a:r>
            <a:r>
              <a:rPr lang="ka-GE" sz="1400" dirty="0" smtClean="0">
                <a:solidFill>
                  <a:srgbClr val="434343"/>
                </a:solidFill>
                <a:latin typeface="Arial"/>
                <a:ea typeface="Arial"/>
                <a:cs typeface="Arial"/>
                <a:sym typeface="Arial"/>
              </a:rPr>
              <a:t> სერთიფიკატის ჩამოტვირთვა. </a:t>
            </a:r>
            <a:endParaRPr sz="1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Shape 853"/>
          <p:cNvSpPr txBox="1">
            <a:spLocks noGrp="1"/>
          </p:cNvSpPr>
          <p:nvPr>
            <p:ph type="body" idx="1"/>
          </p:nvPr>
        </p:nvSpPr>
        <p:spPr>
          <a:xfrm>
            <a:off x="304800" y="762000"/>
            <a:ext cx="5643600" cy="2555400"/>
          </a:xfrm>
          <a:prstGeom prst="rect">
            <a:avLst/>
          </a:prstGeom>
          <a:noFill/>
          <a:ln>
            <a:noFill/>
          </a:ln>
        </p:spPr>
        <p:txBody>
          <a:bodyPr spcFirstLastPara="1" wrap="square" lIns="79750" tIns="79750" rIns="79750" bIns="79750" anchor="t" anchorCtr="0">
            <a:noAutofit/>
          </a:bodyPr>
          <a:lstStyle/>
          <a:p>
            <a:pPr marL="400050" marR="0" lvl="0" indent="-285750" algn="l" rtl="0">
              <a:lnSpc>
                <a:spcPct val="100000"/>
              </a:lnSpc>
              <a:spcBef>
                <a:spcPts val="600"/>
              </a:spcBef>
              <a:spcAft>
                <a:spcPts val="0"/>
              </a:spcAft>
              <a:buClr>
                <a:srgbClr val="666666"/>
              </a:buClr>
              <a:buSzPts val="1800"/>
              <a:buNone/>
            </a:pPr>
            <a:r>
              <a:rPr lang="en-GB" sz="1200" b="0" i="0" u="none" strike="noStrike" cap="none" dirty="0" smtClean="0">
                <a:solidFill>
                  <a:srgbClr val="3F3F3F"/>
                </a:solidFill>
                <a:latin typeface="Arial"/>
                <a:ea typeface="Arial"/>
                <a:cs typeface="Arial"/>
                <a:sym typeface="Arial"/>
              </a:rPr>
              <a:t>.</a:t>
            </a:r>
            <a:endParaRPr sz="1200" dirty="0" smtClean="0"/>
          </a:p>
          <a:p>
            <a:pPr indent="-228600">
              <a:lnSpc>
                <a:spcPct val="150000"/>
              </a:lnSpc>
              <a:spcBef>
                <a:spcPts val="0"/>
              </a:spcBef>
              <a:buClr>
                <a:srgbClr val="666666"/>
              </a:buClr>
              <a:buSzPts val="1800"/>
            </a:pPr>
            <a:r>
              <a:rPr sz="1200" b="0" i="0" u="none" strike="noStrike" cap="none" dirty="0" err="1" smtClean="0">
                <a:solidFill>
                  <a:schemeClr val="dk1"/>
                </a:solidFill>
                <a:latin typeface="Calibri"/>
                <a:ea typeface="Calibri"/>
                <a:cs typeface="Calibri"/>
                <a:sym typeface="Calibri"/>
              </a:rPr>
              <a:t>მიზნობრივი</a:t>
            </a:r>
            <a:r>
              <a:rPr sz="1200" b="0" i="0" u="none" strike="noStrike" cap="none" dirty="0" smtClean="0">
                <a:solidFill>
                  <a:schemeClr val="dk1"/>
                </a:solidFill>
                <a:latin typeface="Calibri"/>
                <a:ea typeface="Calibri"/>
                <a:cs typeface="Calibri"/>
                <a:sym typeface="Calibri"/>
              </a:rPr>
              <a:t> </a:t>
            </a:r>
            <a:r>
              <a:rPr sz="1200" b="0" i="0" u="none" strike="noStrike" cap="none" dirty="0" err="1" smtClean="0">
                <a:solidFill>
                  <a:schemeClr val="dk1"/>
                </a:solidFill>
                <a:latin typeface="Calibri"/>
                <a:ea typeface="Calibri"/>
                <a:cs typeface="Calibri"/>
                <a:sym typeface="Calibri"/>
              </a:rPr>
              <a:t>სოციალური</a:t>
            </a:r>
            <a:r>
              <a:rPr sz="1200" b="0" i="0" u="none" strike="noStrike" cap="none" dirty="0" smtClean="0">
                <a:solidFill>
                  <a:schemeClr val="dk1"/>
                </a:solidFill>
                <a:latin typeface="Calibri"/>
                <a:ea typeface="Calibri"/>
                <a:cs typeface="Calibri"/>
                <a:sym typeface="Calibri"/>
              </a:rPr>
              <a:t> </a:t>
            </a:r>
            <a:r>
              <a:rPr sz="1200" b="0" i="0" u="none" strike="noStrike" cap="none" dirty="0" err="1" smtClean="0">
                <a:solidFill>
                  <a:schemeClr val="dk1"/>
                </a:solidFill>
                <a:latin typeface="Calibri"/>
                <a:ea typeface="Calibri"/>
                <a:cs typeface="Calibri"/>
                <a:sym typeface="Calibri"/>
              </a:rPr>
              <a:t>მედია</a:t>
            </a:r>
            <a:r>
              <a:rPr sz="1200" b="0" i="0" u="none" strike="noStrike" cap="none" dirty="0" smtClean="0">
                <a:solidFill>
                  <a:schemeClr val="dk1"/>
                </a:solidFill>
                <a:latin typeface="Calibri"/>
                <a:ea typeface="Calibri"/>
                <a:cs typeface="Calibri"/>
                <a:sym typeface="Calibri"/>
              </a:rPr>
              <a:t> </a:t>
            </a:r>
            <a:r>
              <a:rPr sz="1200" b="0" i="0" u="none" strike="noStrike" cap="none" dirty="0" err="1" smtClean="0">
                <a:solidFill>
                  <a:schemeClr val="dk1"/>
                </a:solidFill>
                <a:latin typeface="Calibri"/>
                <a:ea typeface="Calibri"/>
                <a:cs typeface="Calibri"/>
                <a:sym typeface="Calibri"/>
              </a:rPr>
              <a:t>და</a:t>
            </a:r>
            <a:r>
              <a:rPr sz="1200" b="0" i="0" u="none" strike="noStrike" cap="none" dirty="0" smtClean="0">
                <a:solidFill>
                  <a:schemeClr val="dk1"/>
                </a:solidFill>
                <a:latin typeface="Calibri"/>
                <a:ea typeface="Calibri"/>
                <a:cs typeface="Calibri"/>
                <a:sym typeface="Calibri"/>
              </a:rPr>
              <a:t> </a:t>
            </a:r>
            <a:r>
              <a:rPr sz="1200" b="0" i="0" u="none" strike="noStrike" cap="none" dirty="0" err="1" smtClean="0">
                <a:solidFill>
                  <a:schemeClr val="dk1"/>
                </a:solidFill>
                <a:latin typeface="Calibri"/>
                <a:ea typeface="Calibri"/>
                <a:cs typeface="Calibri"/>
                <a:sym typeface="Calibri"/>
              </a:rPr>
              <a:t>ელ.ფოსტის</a:t>
            </a:r>
            <a:r>
              <a:rPr sz="1200" b="0" i="0" u="none" strike="noStrike" cap="none" dirty="0" smtClean="0">
                <a:solidFill>
                  <a:schemeClr val="dk1"/>
                </a:solidFill>
                <a:latin typeface="Calibri"/>
                <a:ea typeface="Calibri"/>
                <a:cs typeface="Calibri"/>
                <a:sym typeface="Calibri"/>
              </a:rPr>
              <a:t> </a:t>
            </a:r>
            <a:r>
              <a:rPr sz="1200" b="0" i="0" u="none" strike="noStrike" cap="none" dirty="0" err="1" smtClean="0">
                <a:solidFill>
                  <a:schemeClr val="dk1"/>
                </a:solidFill>
                <a:latin typeface="Calibri"/>
                <a:ea typeface="Calibri"/>
                <a:cs typeface="Calibri"/>
                <a:sym typeface="Calibri"/>
              </a:rPr>
              <a:t>კამპანიები</a:t>
            </a:r>
            <a:endParaRPr sz="1200" b="0" i="0" u="none" strike="noStrike" cap="none" dirty="0" smtClean="0">
              <a:solidFill>
                <a:schemeClr val="dk1"/>
              </a:solidFill>
              <a:latin typeface="Calibri"/>
              <a:ea typeface="Calibri"/>
              <a:cs typeface="Calibri"/>
              <a:sym typeface="Calibri"/>
            </a:endParaRPr>
          </a:p>
          <a:p>
            <a:pPr indent="-228600">
              <a:lnSpc>
                <a:spcPct val="150000"/>
              </a:lnSpc>
              <a:spcBef>
                <a:spcPts val="0"/>
              </a:spcBef>
              <a:buClr>
                <a:srgbClr val="666666"/>
              </a:buClr>
              <a:buSzPts val="1800"/>
            </a:pPr>
            <a:r>
              <a:rPr lang="x-none" sz="1200" dirty="0" smtClean="0"/>
              <a:t>ინფექციურ </a:t>
            </a:r>
            <a:r>
              <a:rPr lang="x-none" sz="1200" dirty="0" smtClean="0"/>
              <a:t>დაავადებებთან დაკავშირებული კონკურსები </a:t>
            </a:r>
            <a:r>
              <a:rPr lang="x-none" sz="1200" dirty="0" smtClean="0"/>
              <a:t>კლინიცისტებისათვის</a:t>
            </a:r>
            <a:endParaRPr lang="x-none" sz="1200" dirty="0" smtClean="0"/>
          </a:p>
          <a:p>
            <a:pPr indent="-228600">
              <a:lnSpc>
                <a:spcPct val="150000"/>
              </a:lnSpc>
              <a:spcBef>
                <a:spcPts val="0"/>
              </a:spcBef>
              <a:buClr>
                <a:srgbClr val="666666"/>
              </a:buClr>
              <a:buSzPts val="1800"/>
            </a:pPr>
            <a:r>
              <a:rPr lang="x-none" sz="1200" b="0" i="0" u="none" strike="noStrike" cap="none" dirty="0" smtClean="0">
                <a:solidFill>
                  <a:schemeClr val="dk1"/>
                </a:solidFill>
                <a:latin typeface="Calibri"/>
                <a:ea typeface="Calibri"/>
                <a:cs typeface="Calibri"/>
                <a:sym typeface="Calibri"/>
              </a:rPr>
              <a:t>ადგილობრივი ივენთები. მაგალითად, სატრენინგო ტურნე</a:t>
            </a:r>
          </a:p>
          <a:p>
            <a:pPr indent="-228600">
              <a:lnSpc>
                <a:spcPct val="150000"/>
              </a:lnSpc>
              <a:spcBef>
                <a:spcPts val="0"/>
              </a:spcBef>
              <a:buClr>
                <a:srgbClr val="666666"/>
              </a:buClr>
              <a:buSzPts val="1800"/>
            </a:pPr>
            <a:r>
              <a:rPr lang="x-none" sz="1200" dirty="0" smtClean="0"/>
              <a:t>მუდმივი კომუნიკაცია ელ.ფოსტით ყოველთვიური საინფორმაციო ფურცლის, ბლოგპოსტებისა და ცალკეულ შემთხვევათა კვლევების გასაზიარებლად. </a:t>
            </a:r>
            <a:endParaRPr sz="1200" b="0" i="0" u="none" strike="noStrike" cap="none"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3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3200"/>
              <a:buFont typeface="Arial"/>
              <a:buNone/>
            </a:pPr>
            <a:endParaRPr sz="1200" b="0" i="0" u="none" strike="noStrike" cap="none" dirty="0">
              <a:solidFill>
                <a:schemeClr val="dk1"/>
              </a:solidFill>
              <a:latin typeface="Calibri"/>
              <a:ea typeface="Calibri"/>
              <a:cs typeface="Calibri"/>
              <a:sym typeface="Calibri"/>
            </a:endParaRPr>
          </a:p>
        </p:txBody>
      </p:sp>
      <p:sp>
        <p:nvSpPr>
          <p:cNvPr id="854" name="Shape 854"/>
          <p:cNvSpPr txBox="1">
            <a:spLocks noGrp="1"/>
          </p:cNvSpPr>
          <p:nvPr>
            <p:ph type="body" idx="2"/>
          </p:nvPr>
        </p:nvSpPr>
        <p:spPr>
          <a:xfrm>
            <a:off x="290582" y="213466"/>
            <a:ext cx="8287500" cy="700934"/>
          </a:xfrm>
          <a:prstGeom prst="rect">
            <a:avLst/>
          </a:prstGeom>
          <a:noFill/>
          <a:ln>
            <a:noFill/>
          </a:ln>
        </p:spPr>
        <p:txBody>
          <a:bodyPr spcFirstLastPara="1" wrap="square" lIns="79750" tIns="79750" rIns="79750" bIns="79750" anchor="t" anchorCtr="0">
            <a:noAutofit/>
          </a:bodyPr>
          <a:lstStyle/>
          <a:p>
            <a:pPr marL="0" marR="0" lvl="0" indent="0" algn="l" rtl="0">
              <a:lnSpc>
                <a:spcPct val="97281"/>
              </a:lnSpc>
              <a:spcBef>
                <a:spcPts val="0"/>
              </a:spcBef>
              <a:spcAft>
                <a:spcPts val="0"/>
              </a:spcAft>
              <a:buClr>
                <a:schemeClr val="dk2"/>
              </a:buClr>
              <a:buSzPts val="3200"/>
              <a:buFont typeface="Arial"/>
              <a:buNone/>
            </a:pPr>
            <a:r>
              <a:rPr lang="ka-GE" sz="2400" b="1" dirty="0" smtClean="0">
                <a:solidFill>
                  <a:srgbClr val="0070C0"/>
                </a:solidFill>
                <a:latin typeface="Arial"/>
                <a:ea typeface="Arial"/>
                <a:cs typeface="Arial"/>
                <a:sym typeface="Arial"/>
              </a:rPr>
              <a:t>გავრცელება და ჩართულობა</a:t>
            </a:r>
            <a:endParaRPr sz="2400" b="1" i="0" u="none" strike="noStrike" cap="none" dirty="0">
              <a:solidFill>
                <a:srgbClr val="0070C0"/>
              </a:solidFill>
              <a:latin typeface="Arial"/>
              <a:ea typeface="Arial"/>
              <a:cs typeface="Arial"/>
              <a:sym typeface="Arial"/>
            </a:endParaRPr>
          </a:p>
        </p:txBody>
      </p:sp>
      <p:sp>
        <p:nvSpPr>
          <p:cNvPr id="855" name="Shape 855"/>
          <p:cNvSpPr txBox="1"/>
          <p:nvPr/>
        </p:nvSpPr>
        <p:spPr>
          <a:xfrm>
            <a:off x="2590800" y="3505200"/>
            <a:ext cx="3657600" cy="2555400"/>
          </a:xfrm>
          <a:prstGeom prst="rect">
            <a:avLst/>
          </a:prstGeom>
          <a:noFill/>
          <a:ln>
            <a:noFill/>
          </a:ln>
        </p:spPr>
        <p:txBody>
          <a:bodyPr spcFirstLastPara="1" wrap="square" lIns="91425" tIns="91425" rIns="91425" bIns="91425" anchor="t" anchorCtr="0">
            <a:noAutofit/>
          </a:bodyPr>
          <a:lstStyle/>
          <a:p>
            <a:pPr marL="76200" marR="0" lvl="0" indent="0" algn="l" rtl="0">
              <a:lnSpc>
                <a:spcPct val="100000"/>
              </a:lnSpc>
              <a:spcBef>
                <a:spcPts val="0"/>
              </a:spcBef>
              <a:spcAft>
                <a:spcPts val="0"/>
              </a:spcAft>
              <a:buClr>
                <a:srgbClr val="434343"/>
              </a:buClr>
              <a:buSzPts val="2400"/>
              <a:buFont typeface="Arial"/>
              <a:buNone/>
            </a:pPr>
            <a:r>
              <a:rPr lang="ka-GE" b="0" i="1" u="none" strike="noStrike" cap="none" dirty="0" smtClean="0">
                <a:solidFill>
                  <a:srgbClr val="1155CC"/>
                </a:solidFill>
                <a:latin typeface="Arial"/>
                <a:ea typeface="Arial"/>
                <a:cs typeface="Arial"/>
                <a:sym typeface="Arial"/>
              </a:rPr>
              <a:t>შედეგები</a:t>
            </a:r>
            <a:endParaRPr dirty="0">
              <a:solidFill>
                <a:srgbClr val="1155CC"/>
              </a:solidFill>
            </a:endParaRPr>
          </a:p>
          <a:p>
            <a:pPr marL="76200" marR="0" lvl="0" indent="0" algn="l" rtl="0">
              <a:lnSpc>
                <a:spcPct val="100000"/>
              </a:lnSpc>
              <a:spcBef>
                <a:spcPts val="0"/>
              </a:spcBef>
              <a:spcAft>
                <a:spcPts val="0"/>
              </a:spcAft>
              <a:buClr>
                <a:srgbClr val="434343"/>
              </a:buClr>
              <a:buSzPts val="2400"/>
              <a:buFont typeface="Arial"/>
              <a:buNone/>
            </a:pPr>
            <a:endParaRPr dirty="0"/>
          </a:p>
          <a:p>
            <a:pPr marL="419100" marR="0" lvl="0" indent="-342900" algn="l" rtl="0">
              <a:lnSpc>
                <a:spcPct val="100000"/>
              </a:lnSpc>
              <a:spcBef>
                <a:spcPts val="0"/>
              </a:spcBef>
              <a:spcAft>
                <a:spcPts val="0"/>
              </a:spcAft>
              <a:buClr>
                <a:srgbClr val="434343"/>
              </a:buClr>
              <a:buSzPts val="2400"/>
            </a:pPr>
            <a:endParaRPr lang="ka-GE" dirty="0" smtClean="0">
              <a:solidFill>
                <a:srgbClr val="434343"/>
              </a:solidFill>
            </a:endParaRPr>
          </a:p>
          <a:p>
            <a:pPr marL="419100" lvl="0" indent="-342900">
              <a:buClr>
                <a:srgbClr val="434343"/>
              </a:buClr>
              <a:buSzPts val="2400"/>
              <a:buFont typeface="Arial"/>
              <a:buChar char="•"/>
            </a:pPr>
            <a:r>
              <a:rPr lang="ka-GE" dirty="0">
                <a:solidFill>
                  <a:srgbClr val="434343"/>
                </a:solidFill>
              </a:rPr>
              <a:t>2016 </a:t>
            </a:r>
            <a:r>
              <a:rPr lang="ka-GE" dirty="0" smtClean="0">
                <a:solidFill>
                  <a:srgbClr val="434343"/>
                </a:solidFill>
              </a:rPr>
              <a:t>წლიდან 1468 </a:t>
            </a:r>
            <a:r>
              <a:rPr lang="ka-GE" b="0" i="0" u="none" strike="noStrike" cap="none" dirty="0" smtClean="0">
                <a:solidFill>
                  <a:srgbClr val="434343"/>
                </a:solidFill>
                <a:latin typeface="Arial"/>
                <a:ea typeface="Arial"/>
                <a:cs typeface="Arial"/>
                <a:sym typeface="Arial"/>
              </a:rPr>
              <a:t>ქართველი ექიმი ჩაერთო </a:t>
            </a:r>
            <a:r>
              <a:rPr lang="ka-GE" b="0" i="0" u="none" strike="noStrike" cap="none" dirty="0" smtClean="0">
                <a:solidFill>
                  <a:srgbClr val="434343"/>
                </a:solidFill>
                <a:latin typeface="Arial"/>
                <a:ea typeface="Arial"/>
                <a:cs typeface="Arial"/>
                <a:sym typeface="Arial"/>
              </a:rPr>
              <a:t>ინიციატივაში.</a:t>
            </a:r>
            <a:endParaRPr lang="ka-GE" b="0" i="0" u="none" strike="noStrike" cap="none" dirty="0" smtClean="0">
              <a:solidFill>
                <a:srgbClr val="434343"/>
              </a:solidFill>
              <a:latin typeface="Arial"/>
              <a:ea typeface="Arial"/>
              <a:cs typeface="Arial"/>
              <a:sym typeface="Arial"/>
            </a:endParaRPr>
          </a:p>
          <a:p>
            <a:pPr marL="419100" lvl="0" indent="-342900">
              <a:buClr>
                <a:srgbClr val="434343"/>
              </a:buClr>
              <a:buSzPts val="2400"/>
              <a:buFont typeface="Arial"/>
              <a:buChar char="•"/>
            </a:pPr>
            <a:r>
              <a:rPr lang="ka-GE" dirty="0" smtClean="0">
                <a:solidFill>
                  <a:srgbClr val="434343"/>
                </a:solidFill>
              </a:rPr>
              <a:t>შემოგვიერთდა 36 </a:t>
            </a:r>
            <a:r>
              <a:rPr lang="en-GB" dirty="0" smtClean="0">
                <a:solidFill>
                  <a:srgbClr val="434343"/>
                </a:solidFill>
              </a:rPr>
              <a:t>BMJ</a:t>
            </a:r>
            <a:r>
              <a:rPr lang="ka-GE" dirty="0" smtClean="0">
                <a:solidFill>
                  <a:srgbClr val="434343"/>
                </a:solidFill>
              </a:rPr>
              <a:t> </a:t>
            </a:r>
            <a:r>
              <a:rPr lang="ka-GE" dirty="0" smtClean="0">
                <a:solidFill>
                  <a:srgbClr val="434343"/>
                </a:solidFill>
              </a:rPr>
              <a:t>ჩემპიონი.</a:t>
            </a:r>
            <a:endParaRPr lang="ka-GE" dirty="0" smtClean="0">
              <a:solidFill>
                <a:srgbClr val="434343"/>
              </a:solidFill>
            </a:endParaRPr>
          </a:p>
          <a:p>
            <a:pPr marL="419100" lvl="0" indent="-342900">
              <a:buClr>
                <a:srgbClr val="434343"/>
              </a:buClr>
              <a:buSzPts val="2400"/>
              <a:buFont typeface="Arial"/>
              <a:buChar char="•"/>
            </a:pPr>
            <a:r>
              <a:rPr lang="ka-GE" b="0" i="0" u="none" strike="noStrike" cap="none" dirty="0" smtClean="0">
                <a:solidFill>
                  <a:srgbClr val="434343"/>
                </a:solidFill>
                <a:latin typeface="Arial"/>
                <a:ea typeface="Arial"/>
                <a:cs typeface="Arial"/>
                <a:sym typeface="Arial"/>
              </a:rPr>
              <a:t>52 კლინიკა მონაწილეობს ჩვენს ინიციატივაში. </a:t>
            </a:r>
            <a:endParaRPr b="0" i="0" u="none" strike="noStrike" cap="none" dirty="0">
              <a:solidFill>
                <a:srgbClr val="43434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200" b="0" i="0" u="none" strike="noStrike" cap="none" dirty="0">
              <a:solidFill>
                <a:srgbClr val="66666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200" b="0" i="0" u="none" strike="noStrike" cap="none" dirty="0">
              <a:solidFill>
                <a:srgbClr val="66666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200" b="0" i="0" u="none" strike="noStrike" cap="none" dirty="0">
              <a:solidFill>
                <a:srgbClr val="66666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200" b="0" i="0" u="none" strike="noStrike" cap="none" dirty="0">
              <a:solidFill>
                <a:srgbClr val="66666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200" b="0" i="0" u="none" strike="noStrike" cap="none" dirty="0">
              <a:solidFill>
                <a:srgbClr val="66666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200" b="0" i="0" u="none" strike="noStrike" cap="none" dirty="0">
              <a:solidFill>
                <a:srgbClr val="66666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rgbClr val="666666"/>
              </a:solidFill>
              <a:latin typeface="Arial"/>
              <a:ea typeface="Arial"/>
              <a:cs typeface="Arial"/>
              <a:sym typeface="Arial"/>
            </a:endParaRPr>
          </a:p>
        </p:txBody>
      </p:sp>
      <p:pic>
        <p:nvPicPr>
          <p:cNvPr id="856" name="Shape 856"/>
          <p:cNvPicPr preferRelativeResize="0"/>
          <p:nvPr/>
        </p:nvPicPr>
        <p:blipFill rotWithShape="1">
          <a:blip r:embed="rId3" cstate="screen">
            <a:alphaModFix/>
          </a:blip>
          <a:srcRect/>
          <a:stretch/>
        </p:blipFill>
        <p:spPr>
          <a:xfrm>
            <a:off x="6090568" y="213474"/>
            <a:ext cx="2709430" cy="2032073"/>
          </a:xfrm>
          <a:prstGeom prst="rect">
            <a:avLst/>
          </a:prstGeom>
          <a:noFill/>
          <a:ln w="9525" cap="flat" cmpd="sng">
            <a:solidFill>
              <a:srgbClr val="000000"/>
            </a:solidFill>
            <a:prstDash val="solid"/>
            <a:round/>
            <a:headEnd type="none" w="sm" len="sm"/>
            <a:tailEnd type="none" w="sm" len="sm"/>
          </a:ln>
        </p:spPr>
      </p:pic>
      <p:pic>
        <p:nvPicPr>
          <p:cNvPr id="857" name="Shape 857"/>
          <p:cNvPicPr preferRelativeResize="0"/>
          <p:nvPr/>
        </p:nvPicPr>
        <p:blipFill rotWithShape="1">
          <a:blip r:embed="rId4">
            <a:alphaModFix/>
          </a:blip>
          <a:srcRect/>
          <a:stretch/>
        </p:blipFill>
        <p:spPr>
          <a:xfrm>
            <a:off x="6299450" y="2622256"/>
            <a:ext cx="2709425" cy="3005744"/>
          </a:xfrm>
          <a:prstGeom prst="rect">
            <a:avLst/>
          </a:prstGeom>
          <a:noFill/>
          <a:ln w="9525" cap="flat" cmpd="sng">
            <a:solidFill>
              <a:srgbClr val="999999"/>
            </a:solidFill>
            <a:prstDash val="solid"/>
            <a:round/>
            <a:headEnd type="none" w="sm" len="sm"/>
            <a:tailEnd type="none" w="sm" len="sm"/>
          </a:ln>
        </p:spPr>
      </p:pic>
      <p:pic>
        <p:nvPicPr>
          <p:cNvPr id="858" name="Shape 858"/>
          <p:cNvPicPr preferRelativeResize="0"/>
          <p:nvPr/>
        </p:nvPicPr>
        <p:blipFill>
          <a:blip r:embed="rId5" cstate="screen">
            <a:alphaModFix/>
          </a:blip>
          <a:stretch>
            <a:fillRect/>
          </a:stretch>
        </p:blipFill>
        <p:spPr>
          <a:xfrm>
            <a:off x="108224" y="3292175"/>
            <a:ext cx="2371275" cy="3369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Shape 864"/>
          <p:cNvSpPr txBox="1"/>
          <p:nvPr/>
        </p:nvSpPr>
        <p:spPr>
          <a:xfrm>
            <a:off x="152400" y="131423"/>
            <a:ext cx="8915400" cy="684900"/>
          </a:xfrm>
          <a:prstGeom prst="rect">
            <a:avLst/>
          </a:prstGeom>
          <a:noFill/>
          <a:ln>
            <a:noFill/>
          </a:ln>
        </p:spPr>
        <p:txBody>
          <a:bodyPr spcFirstLastPara="1" wrap="square" lIns="79800" tIns="79800" rIns="79800" bIns="79800" anchor="t" anchorCtr="0">
            <a:noAutofit/>
          </a:bodyPr>
          <a:lstStyle/>
          <a:p>
            <a:pPr marL="0" marR="0" lvl="0" indent="0" algn="l" rtl="0">
              <a:lnSpc>
                <a:spcPct val="115000"/>
              </a:lnSpc>
              <a:spcBef>
                <a:spcPts val="0"/>
              </a:spcBef>
              <a:spcAft>
                <a:spcPts val="0"/>
              </a:spcAft>
              <a:buClr>
                <a:srgbClr val="000000"/>
              </a:buClr>
              <a:buSzPts val="1000"/>
              <a:buFont typeface="Arial"/>
              <a:buNone/>
            </a:pPr>
            <a:r>
              <a:rPr lang="ka-GE" sz="3000" b="0" i="0" u="none" strike="noStrike" cap="none" dirty="0" smtClean="0">
                <a:solidFill>
                  <a:schemeClr val="dk2"/>
                </a:solidFill>
                <a:latin typeface="Arial"/>
                <a:ea typeface="Arial"/>
                <a:cs typeface="Arial"/>
                <a:sym typeface="Arial"/>
              </a:rPr>
              <a:t>საპრომოციო აქტივობები: </a:t>
            </a:r>
            <a:r>
              <a:rPr lang="ka-GE" sz="3000" b="0" i="0" u="none" strike="noStrike" cap="none" dirty="0" smtClean="0">
                <a:solidFill>
                  <a:schemeClr val="dk2"/>
                </a:solidFill>
                <a:latin typeface="Arial"/>
                <a:ea typeface="Arial"/>
                <a:cs typeface="Arial"/>
                <a:sym typeface="Arial"/>
              </a:rPr>
              <a:t>საპრეზენტაციო ტური </a:t>
            </a:r>
            <a:endParaRPr sz="3000" b="0" i="0" u="none" strike="noStrike" cap="none" dirty="0">
              <a:solidFill>
                <a:schemeClr val="dk2"/>
              </a:solidFill>
              <a:latin typeface="Arial"/>
              <a:ea typeface="Arial"/>
              <a:cs typeface="Arial"/>
              <a:sym typeface="Arial"/>
            </a:endParaRPr>
          </a:p>
        </p:txBody>
      </p:sp>
      <p:sp>
        <p:nvSpPr>
          <p:cNvPr id="865" name="Shape 865"/>
          <p:cNvSpPr txBox="1"/>
          <p:nvPr/>
        </p:nvSpPr>
        <p:spPr>
          <a:xfrm>
            <a:off x="7742000" y="152600"/>
            <a:ext cx="1598400" cy="861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1400"/>
              <a:buFont typeface="Arial"/>
              <a:buNone/>
            </a:pPr>
            <a:r>
              <a:rPr lang="en-GB" sz="1400" b="0" i="0" u="none" strike="noStrike" cap="none" dirty="0">
                <a:solidFill>
                  <a:srgbClr val="FFFFFF"/>
                </a:solidFill>
                <a:latin typeface="Arial"/>
                <a:ea typeface="Arial"/>
                <a:cs typeface="Arial"/>
                <a:sym typeface="Arial"/>
              </a:rPr>
              <a:t>Engagement &amp; </a:t>
            </a:r>
            <a:r>
              <a:rPr lang="ka-GE" sz="1400" b="0" i="0" u="none" strike="noStrike" cap="none" dirty="0" smtClean="0">
                <a:solidFill>
                  <a:srgbClr val="FFFFFF"/>
                </a:solidFill>
                <a:latin typeface="Arial"/>
                <a:ea typeface="Arial"/>
                <a:cs typeface="Arial"/>
                <a:sym typeface="Arial"/>
              </a:rPr>
              <a:t>ტ</a:t>
            </a:r>
            <a:r>
              <a:rPr lang="en-GB" sz="1400" b="0" i="0" u="none" strike="noStrike" cap="none" dirty="0" smtClean="0">
                <a:solidFill>
                  <a:srgbClr val="FFFFFF"/>
                </a:solidFill>
                <a:latin typeface="Arial"/>
                <a:ea typeface="Arial"/>
                <a:cs typeface="Arial"/>
                <a:sym typeface="Arial"/>
              </a:rPr>
              <a:t>country </a:t>
            </a:r>
            <a:r>
              <a:rPr lang="en-GB" sz="1400" b="0" i="0" u="none" strike="noStrike" cap="none" dirty="0">
                <a:solidFill>
                  <a:srgbClr val="FFFFFF"/>
                </a:solidFill>
                <a:latin typeface="Arial"/>
                <a:ea typeface="Arial"/>
                <a:cs typeface="Arial"/>
                <a:sym typeface="Arial"/>
              </a:rPr>
              <a:t>development</a:t>
            </a:r>
            <a:endParaRPr sz="1400" b="0" i="0" u="none" strike="noStrike" cap="none" dirty="0">
              <a:solidFill>
                <a:srgbClr val="FFFFFF"/>
              </a:solidFill>
              <a:latin typeface="Arial"/>
              <a:ea typeface="Arial"/>
              <a:cs typeface="Arial"/>
              <a:sym typeface="Arial"/>
            </a:endParaRPr>
          </a:p>
        </p:txBody>
      </p:sp>
      <p:sp>
        <p:nvSpPr>
          <p:cNvPr id="866" name="Shape 866"/>
          <p:cNvSpPr txBox="1"/>
          <p:nvPr/>
        </p:nvSpPr>
        <p:spPr>
          <a:xfrm>
            <a:off x="301752" y="781306"/>
            <a:ext cx="8540496" cy="1203475"/>
          </a:xfrm>
          <a:prstGeom prst="rect">
            <a:avLst/>
          </a:prstGeom>
          <a:noFill/>
          <a:ln>
            <a:noFill/>
          </a:ln>
        </p:spPr>
        <p:txBody>
          <a:bodyPr spcFirstLastPara="1" wrap="square" lIns="91425" tIns="91425" rIns="91425" bIns="91425" anchor="t" anchorCtr="0">
            <a:noAutofit/>
          </a:bodyPr>
          <a:lstStyle/>
          <a:p>
            <a:pPr lvl="0">
              <a:buClr>
                <a:srgbClr val="434343"/>
              </a:buClr>
              <a:buSzPts val="1800"/>
            </a:pPr>
            <a:r>
              <a:rPr lang="ka-GE" sz="1600" dirty="0" smtClean="0">
                <a:solidFill>
                  <a:srgbClr val="434343"/>
                </a:solidFill>
              </a:rPr>
              <a:t>2017 წლის ოქტომბერში, თბილისსა და ქუთაისში </a:t>
            </a:r>
            <a:r>
              <a:rPr lang="en-GB" sz="1600" dirty="0" smtClean="0">
                <a:solidFill>
                  <a:srgbClr val="434343"/>
                </a:solidFill>
              </a:rPr>
              <a:t>NCDC</a:t>
            </a:r>
            <a:r>
              <a:rPr lang="ka-GE" sz="1600" dirty="0" smtClean="0">
                <a:solidFill>
                  <a:srgbClr val="434343"/>
                </a:solidFill>
              </a:rPr>
              <a:t>-სა და </a:t>
            </a:r>
            <a:r>
              <a:rPr lang="ka-GE" sz="1600" dirty="0" smtClean="0">
                <a:solidFill>
                  <a:srgbClr val="434343"/>
                </a:solidFill>
              </a:rPr>
              <a:t>„ევექსის“ </a:t>
            </a:r>
            <a:r>
              <a:rPr lang="ka-GE" sz="1600" dirty="0" smtClean="0">
                <a:solidFill>
                  <a:srgbClr val="434343"/>
                </a:solidFill>
              </a:rPr>
              <a:t>ხელშეწყობით, ჩატარდა ორი საპრეზენტაციო ტური. </a:t>
            </a:r>
            <a:endParaRPr sz="1600" b="0" i="0" u="none" strike="noStrike" cap="none" dirty="0">
              <a:solidFill>
                <a:srgbClr val="43434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b="0" i="0" u="none" strike="noStrike" cap="none" dirty="0">
              <a:solidFill>
                <a:srgbClr val="666666"/>
              </a:solidFill>
              <a:latin typeface="Arial"/>
              <a:ea typeface="Arial"/>
              <a:cs typeface="Arial"/>
              <a:sym typeface="Arial"/>
            </a:endParaRPr>
          </a:p>
        </p:txBody>
      </p:sp>
      <p:pic>
        <p:nvPicPr>
          <p:cNvPr id="867" name="Shape 867"/>
          <p:cNvPicPr preferRelativeResize="0"/>
          <p:nvPr/>
        </p:nvPicPr>
        <p:blipFill rotWithShape="1">
          <a:blip r:embed="rId3">
            <a:alphaModFix/>
          </a:blip>
          <a:srcRect l="24849" t="9812" r="36103" b="24725"/>
          <a:stretch/>
        </p:blipFill>
        <p:spPr>
          <a:xfrm>
            <a:off x="421175" y="1676401"/>
            <a:ext cx="3388825" cy="4945150"/>
          </a:xfrm>
          <a:prstGeom prst="rect">
            <a:avLst/>
          </a:prstGeom>
          <a:noFill/>
          <a:ln w="9525" cap="flat" cmpd="sng">
            <a:solidFill>
              <a:srgbClr val="000000"/>
            </a:solidFill>
            <a:prstDash val="solid"/>
            <a:round/>
            <a:headEnd type="none" w="sm" len="sm"/>
            <a:tailEnd type="none" w="sm" len="sm"/>
          </a:ln>
        </p:spPr>
      </p:pic>
      <p:pic>
        <p:nvPicPr>
          <p:cNvPr id="868" name="Shape 868" descr="IMG_2689.JPG"/>
          <p:cNvPicPr preferRelativeResize="0"/>
          <p:nvPr/>
        </p:nvPicPr>
        <p:blipFill rotWithShape="1">
          <a:blip r:embed="rId4" cstate="screen">
            <a:alphaModFix/>
          </a:blip>
          <a:srcRect/>
          <a:stretch/>
        </p:blipFill>
        <p:spPr>
          <a:xfrm>
            <a:off x="5181600" y="1447800"/>
            <a:ext cx="3293973" cy="2413772"/>
          </a:xfrm>
          <a:prstGeom prst="rect">
            <a:avLst/>
          </a:prstGeom>
          <a:noFill/>
          <a:ln w="9525" cap="flat" cmpd="sng">
            <a:solidFill>
              <a:srgbClr val="000000"/>
            </a:solidFill>
            <a:prstDash val="solid"/>
            <a:round/>
            <a:headEnd type="none" w="sm" len="sm"/>
            <a:tailEnd type="none" w="sm" len="sm"/>
          </a:ln>
        </p:spPr>
      </p:pic>
      <p:sp>
        <p:nvSpPr>
          <p:cNvPr id="869" name="Shape 869"/>
          <p:cNvSpPr/>
          <p:nvPr/>
        </p:nvSpPr>
        <p:spPr>
          <a:xfrm>
            <a:off x="4114800" y="4191000"/>
            <a:ext cx="4724400" cy="2667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F528C"/>
              </a:buClr>
              <a:buSzPts val="2000"/>
              <a:buFont typeface="Arial"/>
              <a:buNone/>
            </a:pPr>
            <a:r>
              <a:rPr lang="ka-GE" sz="1800" b="0" i="1" u="none" strike="noStrike" cap="none" dirty="0" smtClean="0">
                <a:solidFill>
                  <a:srgbClr val="1155CC"/>
                </a:solidFill>
                <a:latin typeface="Arial"/>
                <a:ea typeface="Arial"/>
                <a:cs typeface="Arial"/>
                <a:sym typeface="Arial"/>
              </a:rPr>
              <a:t>შედეგები</a:t>
            </a:r>
            <a:endParaRPr sz="1800" dirty="0">
              <a:solidFill>
                <a:srgbClr val="1155CC"/>
              </a:solidFill>
            </a:endParaRPr>
          </a:p>
          <a:p>
            <a:pPr lvl="0">
              <a:buClr>
                <a:srgbClr val="434343"/>
              </a:buClr>
              <a:buSzPts val="1800"/>
            </a:pPr>
            <a:endParaRPr lang="ka-GE" sz="1800" dirty="0" smtClean="0">
              <a:solidFill>
                <a:srgbClr val="434343"/>
              </a:solidFill>
            </a:endParaRPr>
          </a:p>
          <a:p>
            <a:pPr lvl="0">
              <a:buClr>
                <a:srgbClr val="434343"/>
              </a:buClr>
              <a:buSzPts val="1800"/>
            </a:pPr>
            <a:r>
              <a:rPr lang="ka-GE" sz="1800" dirty="0" smtClean="0">
                <a:solidFill>
                  <a:srgbClr val="434343"/>
                </a:solidFill>
              </a:rPr>
              <a:t>საპრეზენტაციო ტურის </a:t>
            </a:r>
            <a:r>
              <a:rPr lang="ka-GE" sz="1800" dirty="0" smtClean="0">
                <a:solidFill>
                  <a:srgbClr val="434343"/>
                </a:solidFill>
              </a:rPr>
              <a:t>შედეგად დარეგისტრირდა </a:t>
            </a:r>
            <a:r>
              <a:rPr lang="ka-GE" sz="1800" dirty="0" smtClean="0">
                <a:solidFill>
                  <a:srgbClr val="434343"/>
                </a:solidFill>
              </a:rPr>
              <a:t>258 ქართველი კლინიცისტი </a:t>
            </a:r>
            <a:r>
              <a:rPr lang="en-GB" sz="1800" dirty="0" smtClean="0">
                <a:solidFill>
                  <a:srgbClr val="434343"/>
                </a:solidFill>
              </a:rPr>
              <a:t>CDS</a:t>
            </a:r>
            <a:r>
              <a:rPr lang="ka-GE" sz="1800" dirty="0" smtClean="0">
                <a:solidFill>
                  <a:srgbClr val="434343"/>
                </a:solidFill>
              </a:rPr>
              <a:t> </a:t>
            </a:r>
            <a:r>
              <a:rPr lang="ka-GE" sz="1800" dirty="0" smtClean="0">
                <a:solidFill>
                  <a:srgbClr val="434343"/>
                </a:solidFill>
              </a:rPr>
              <a:t>ინიციატივაში. აქედან 77 უშუალოდ ტრენინგის </a:t>
            </a:r>
            <a:r>
              <a:rPr lang="ka-GE" sz="1800" dirty="0" smtClean="0">
                <a:solidFill>
                  <a:srgbClr val="434343"/>
                </a:solidFill>
              </a:rPr>
              <a:t>დროს.  </a:t>
            </a:r>
            <a:endParaRPr sz="1800" b="0" i="0" u="none" strike="noStrike" cap="none" dirty="0">
              <a:solidFill>
                <a:srgbClr val="000000"/>
              </a:solidFill>
              <a:latin typeface="Arial"/>
              <a:ea typeface="Arial"/>
              <a:cs typeface="Arial"/>
              <a:sym typeface="Arial"/>
            </a:endParaRPr>
          </a:p>
        </p:txBody>
      </p:sp>
      <p:sp>
        <p:nvSpPr>
          <p:cNvPr id="870" name="Shape 870"/>
          <p:cNvSpPr/>
          <p:nvPr/>
        </p:nvSpPr>
        <p:spPr>
          <a:xfrm>
            <a:off x="4454820" y="3275112"/>
            <a:ext cx="23436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Shape 660"/>
          <p:cNvSpPr txBox="1">
            <a:spLocks noGrp="1"/>
          </p:cNvSpPr>
          <p:nvPr>
            <p:ph type="body" idx="1"/>
          </p:nvPr>
        </p:nvSpPr>
        <p:spPr>
          <a:xfrm>
            <a:off x="977074" y="1329900"/>
            <a:ext cx="7233600" cy="38517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50000"/>
              </a:lnSpc>
              <a:spcBef>
                <a:spcPts val="640"/>
              </a:spcBef>
              <a:spcAft>
                <a:spcPts val="0"/>
              </a:spcAft>
              <a:buClr>
                <a:srgbClr val="1155CC"/>
              </a:buClr>
              <a:buSzPts val="2400"/>
              <a:buFont typeface="Arial"/>
              <a:buChar char="•"/>
            </a:pPr>
            <a:r>
              <a:rPr lang="ka-GE" sz="2400" dirty="0" smtClean="0">
                <a:solidFill>
                  <a:srgbClr val="1155CC"/>
                </a:solidFill>
                <a:latin typeface="Arial"/>
                <a:ea typeface="Arial"/>
                <a:cs typeface="Arial"/>
                <a:sym typeface="Arial"/>
              </a:rPr>
              <a:t>ჩვენს შესახებ</a:t>
            </a:r>
            <a:endParaRPr sz="2400" dirty="0">
              <a:solidFill>
                <a:srgbClr val="1155CC"/>
              </a:solidFill>
              <a:latin typeface="Arial"/>
              <a:ea typeface="Arial"/>
              <a:cs typeface="Arial"/>
              <a:sym typeface="Arial"/>
            </a:endParaRPr>
          </a:p>
          <a:p>
            <a:pPr lvl="0" indent="-381000">
              <a:lnSpc>
                <a:spcPct val="150000"/>
              </a:lnSpc>
              <a:spcBef>
                <a:spcPts val="0"/>
              </a:spcBef>
              <a:buClr>
                <a:srgbClr val="1155CC"/>
              </a:buClr>
              <a:buSzPts val="2400"/>
            </a:pPr>
            <a:r>
              <a:rPr lang="en-GB" sz="2400" i="0" u="none" strike="noStrike" cap="none" dirty="0">
                <a:solidFill>
                  <a:srgbClr val="1155CC"/>
                </a:solidFill>
                <a:latin typeface="Arial"/>
                <a:ea typeface="Arial"/>
                <a:cs typeface="Arial"/>
                <a:sym typeface="Arial"/>
              </a:rPr>
              <a:t>BMJ learning </a:t>
            </a:r>
            <a:r>
              <a:rPr lang="ka-GE" sz="2400" i="0" u="none" strike="noStrike" cap="none" dirty="0" smtClean="0">
                <a:solidFill>
                  <a:srgbClr val="1155CC"/>
                </a:solidFill>
                <a:latin typeface="Arial"/>
                <a:ea typeface="Arial"/>
                <a:cs typeface="Arial"/>
                <a:sym typeface="Arial"/>
              </a:rPr>
              <a:t>და</a:t>
            </a:r>
            <a:r>
              <a:rPr lang="en-GB" sz="2400" i="0" u="none" strike="noStrike" cap="none" dirty="0" smtClean="0">
                <a:solidFill>
                  <a:srgbClr val="1155CC"/>
                </a:solidFill>
                <a:latin typeface="Arial"/>
                <a:ea typeface="Arial"/>
                <a:cs typeface="Arial"/>
                <a:sym typeface="Arial"/>
              </a:rPr>
              <a:t> </a:t>
            </a:r>
            <a:r>
              <a:rPr lang="en-GB" sz="2400" i="0" u="none" strike="noStrike" cap="none" dirty="0">
                <a:solidFill>
                  <a:srgbClr val="1155CC"/>
                </a:solidFill>
                <a:latin typeface="Arial"/>
                <a:ea typeface="Arial"/>
                <a:cs typeface="Arial"/>
                <a:sym typeface="Arial"/>
              </a:rPr>
              <a:t>BMJ Best Practice: </a:t>
            </a:r>
            <a:r>
              <a:rPr lang="ka-GE" sz="2400" dirty="0" smtClean="0">
                <a:solidFill>
                  <a:srgbClr val="1155CC"/>
                </a:solidFill>
                <a:latin typeface="Arial"/>
                <a:ea typeface="Arial"/>
                <a:cs typeface="Arial"/>
                <a:sym typeface="Arial"/>
              </a:rPr>
              <a:t>მიმოხილვა</a:t>
            </a:r>
            <a:endParaRPr lang="ka-GE" sz="2400" i="0" u="none" strike="noStrike" cap="none" dirty="0" smtClean="0">
              <a:solidFill>
                <a:srgbClr val="1155CC"/>
              </a:solidFill>
              <a:latin typeface="Arial"/>
              <a:ea typeface="Arial"/>
              <a:cs typeface="Arial"/>
              <a:sym typeface="Arial"/>
            </a:endParaRPr>
          </a:p>
          <a:p>
            <a:pPr lvl="0" indent="-381000">
              <a:lnSpc>
                <a:spcPct val="150000"/>
              </a:lnSpc>
              <a:spcBef>
                <a:spcPts val="0"/>
              </a:spcBef>
              <a:buClr>
                <a:srgbClr val="1155CC"/>
              </a:buClr>
              <a:buSzPts val="2400"/>
            </a:pPr>
            <a:r>
              <a:rPr lang="en-GB" sz="2400" dirty="0" smtClean="0">
                <a:solidFill>
                  <a:srgbClr val="1155CC"/>
                </a:solidFill>
                <a:latin typeface="Arial"/>
                <a:ea typeface="Arial"/>
                <a:cs typeface="Arial"/>
                <a:sym typeface="Arial"/>
              </a:rPr>
              <a:t>CDS </a:t>
            </a:r>
            <a:r>
              <a:rPr lang="ka-GE" sz="2400" dirty="0" smtClean="0">
                <a:solidFill>
                  <a:srgbClr val="1155CC"/>
                </a:solidFill>
                <a:latin typeface="Arial"/>
                <a:ea typeface="Arial"/>
                <a:cs typeface="Arial"/>
                <a:sym typeface="Arial"/>
              </a:rPr>
              <a:t>- კლინიკური გადაწყვეტილების მხარდაჭერის ინიციატივა საქართველოში</a:t>
            </a:r>
            <a:endParaRPr sz="2400" i="0" u="none" strike="noStrike" cap="none" dirty="0">
              <a:solidFill>
                <a:srgbClr val="1155CC"/>
              </a:solidFill>
              <a:latin typeface="Arial"/>
              <a:ea typeface="Arial"/>
              <a:cs typeface="Arial"/>
              <a:sym typeface="Arial"/>
            </a:endParaRPr>
          </a:p>
          <a:p>
            <a:pPr marL="0" marR="0" lvl="0" indent="0" algn="l" rtl="0">
              <a:lnSpc>
                <a:spcPct val="115000"/>
              </a:lnSpc>
              <a:spcBef>
                <a:spcPts val="0"/>
              </a:spcBef>
              <a:spcAft>
                <a:spcPts val="0"/>
              </a:spcAft>
              <a:buNone/>
            </a:pPr>
            <a:endParaRPr sz="2400" dirty="0">
              <a:solidFill>
                <a:srgbClr val="1155CC"/>
              </a:solidFill>
              <a:latin typeface="Arial"/>
              <a:ea typeface="Arial"/>
              <a:cs typeface="Arial"/>
              <a:sym typeface="Arial"/>
            </a:endParaRPr>
          </a:p>
          <a:p>
            <a:pPr marL="457200" marR="0" lvl="0" indent="-228600" algn="l" rtl="0">
              <a:lnSpc>
                <a:spcPct val="115000"/>
              </a:lnSpc>
              <a:spcBef>
                <a:spcPts val="0"/>
              </a:spcBef>
              <a:spcAft>
                <a:spcPts val="0"/>
              </a:spcAft>
              <a:buClr>
                <a:srgbClr val="666666"/>
              </a:buClr>
              <a:buSzPts val="2400"/>
              <a:buFont typeface="Arial"/>
              <a:buNone/>
            </a:pPr>
            <a:endParaRPr sz="2400" b="0" i="0" u="none" strike="noStrike" cap="none" dirty="0">
              <a:solidFill>
                <a:srgbClr val="595959"/>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2000" b="1" i="0" u="none" strike="noStrike" cap="none" dirty="0">
              <a:solidFill>
                <a:schemeClr val="dk2"/>
              </a:solidFill>
              <a:latin typeface="Arial"/>
              <a:ea typeface="Arial"/>
              <a:cs typeface="Arial"/>
              <a:sym typeface="Arial"/>
            </a:endParaRPr>
          </a:p>
          <a:p>
            <a:pPr marL="0" marR="0" lvl="0" indent="0" algn="l" rtl="0">
              <a:lnSpc>
                <a:spcPct val="115000"/>
              </a:lnSpc>
              <a:spcBef>
                <a:spcPts val="640"/>
              </a:spcBef>
              <a:spcAft>
                <a:spcPts val="0"/>
              </a:spcAft>
              <a:buClr>
                <a:schemeClr val="dk1"/>
              </a:buClr>
              <a:buSzPts val="1100"/>
              <a:buFont typeface="Arial"/>
              <a:buNone/>
            </a:pPr>
            <a:endParaRPr sz="2000" b="1" i="0" u="none" strike="noStrike" cap="none" dirty="0">
              <a:solidFill>
                <a:schemeClr val="dk2"/>
              </a:solidFill>
              <a:latin typeface="Arial"/>
              <a:ea typeface="Arial"/>
              <a:cs typeface="Arial"/>
              <a:sym typeface="Arial"/>
            </a:endParaRPr>
          </a:p>
          <a:p>
            <a:pPr marL="342778" marR="0" lvl="0" indent="63620" algn="l" rtl="0">
              <a:lnSpc>
                <a:spcPct val="115000"/>
              </a:lnSpc>
              <a:spcBef>
                <a:spcPts val="640"/>
              </a:spcBef>
              <a:spcAft>
                <a:spcPts val="0"/>
              </a:spcAft>
              <a:buClr>
                <a:schemeClr val="dk1"/>
              </a:buClr>
              <a:buSzPts val="3200"/>
              <a:buFont typeface="Arial"/>
              <a:buNone/>
            </a:pPr>
            <a:endParaRPr sz="1200" b="0" i="0" u="none" strike="noStrike" cap="none" dirty="0">
              <a:solidFill>
                <a:schemeClr val="dk1"/>
              </a:solidFill>
              <a:latin typeface="Calibri"/>
              <a:ea typeface="Calibri"/>
              <a:cs typeface="Calibri"/>
              <a:sym typeface="Calibri"/>
            </a:endParaRPr>
          </a:p>
        </p:txBody>
      </p:sp>
      <p:sp>
        <p:nvSpPr>
          <p:cNvPr id="661" name="Shape 661"/>
          <p:cNvSpPr txBox="1">
            <a:spLocks noGrp="1"/>
          </p:cNvSpPr>
          <p:nvPr>
            <p:ph type="body" idx="2"/>
          </p:nvPr>
        </p:nvSpPr>
        <p:spPr>
          <a:xfrm>
            <a:off x="340135" y="434400"/>
            <a:ext cx="8287500" cy="895500"/>
          </a:xfrm>
          <a:prstGeom prst="rect">
            <a:avLst/>
          </a:prstGeom>
          <a:noFill/>
          <a:ln>
            <a:noFill/>
          </a:ln>
        </p:spPr>
        <p:txBody>
          <a:bodyPr spcFirstLastPara="1" wrap="square" lIns="91425" tIns="91425" rIns="91425" bIns="91425" anchor="t" anchorCtr="0">
            <a:noAutofit/>
          </a:bodyPr>
          <a:lstStyle/>
          <a:p>
            <a:pPr marL="0" marR="0" lvl="0" indent="0" algn="l" rtl="0">
              <a:lnSpc>
                <a:spcPct val="97281"/>
              </a:lnSpc>
              <a:spcBef>
                <a:spcPts val="633"/>
              </a:spcBef>
              <a:spcAft>
                <a:spcPts val="0"/>
              </a:spcAft>
              <a:buClr>
                <a:schemeClr val="dk2"/>
              </a:buClr>
              <a:buSzPts val="1800"/>
              <a:buFont typeface="Arial"/>
              <a:buNone/>
            </a:pPr>
            <a:r>
              <a:rPr lang="en-GB" sz="2800" b="1" i="0" u="none" strike="noStrike" cap="none" dirty="0" smtClean="0">
                <a:solidFill>
                  <a:srgbClr val="0070C0"/>
                </a:solidFill>
                <a:latin typeface="Arial"/>
                <a:ea typeface="Arial"/>
                <a:cs typeface="Arial"/>
                <a:sym typeface="Arial"/>
              </a:rPr>
              <a:t>შ</a:t>
            </a:r>
            <a:r>
              <a:rPr lang="ka-GE" sz="2800" b="1" i="0" u="none" strike="noStrike" cap="none" dirty="0" smtClean="0">
                <a:solidFill>
                  <a:srgbClr val="0070C0"/>
                </a:solidFill>
                <a:latin typeface="Arial"/>
                <a:ea typeface="Arial"/>
                <a:cs typeface="Arial"/>
                <a:sym typeface="Arial"/>
              </a:rPr>
              <a:t>ინაარს</a:t>
            </a:r>
            <a:r>
              <a:rPr lang="ka-GE" sz="2800" b="1" dirty="0" smtClean="0">
                <a:solidFill>
                  <a:srgbClr val="0070C0"/>
                </a:solidFill>
                <a:latin typeface="Arial"/>
                <a:ea typeface="Arial"/>
                <a:cs typeface="Arial"/>
                <a:sym typeface="Arial"/>
              </a:rPr>
              <a:t>ი</a:t>
            </a:r>
            <a:endParaRPr sz="2800" b="1" i="0" u="none" strike="noStrike" cap="none" dirty="0">
              <a:solidFill>
                <a:srgbClr val="0070C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Shape 876"/>
          <p:cNvSpPr txBox="1"/>
          <p:nvPr/>
        </p:nvSpPr>
        <p:spPr>
          <a:xfrm>
            <a:off x="224974" y="41161"/>
            <a:ext cx="8919025" cy="792162"/>
          </a:xfrm>
          <a:prstGeom prst="rect">
            <a:avLst/>
          </a:prstGeom>
          <a:noFill/>
          <a:ln>
            <a:noFill/>
          </a:ln>
        </p:spPr>
        <p:txBody>
          <a:bodyPr spcFirstLastPara="1" wrap="square" lIns="79800" tIns="79800" rIns="79800" bIns="79800" anchor="t" anchorCtr="0">
            <a:noAutofit/>
          </a:bodyPr>
          <a:lstStyle/>
          <a:p>
            <a:pPr lvl="0" algn="ctr">
              <a:lnSpc>
                <a:spcPct val="115000"/>
              </a:lnSpc>
              <a:buClr>
                <a:srgbClr val="0070C0"/>
              </a:buClr>
              <a:buSzPts val="2800"/>
            </a:pPr>
            <a:r>
              <a:rPr lang="ka-GE" sz="2000" dirty="0" smtClean="0">
                <a:solidFill>
                  <a:srgbClr val="0070C0"/>
                </a:solidFill>
              </a:rPr>
              <a:t>საპრომოციო აქტივობები: </a:t>
            </a:r>
            <a:r>
              <a:rPr lang="en-GB" sz="2000" dirty="0" smtClean="0">
                <a:solidFill>
                  <a:srgbClr val="0070C0"/>
                </a:solidFill>
              </a:rPr>
              <a:t>BMJ</a:t>
            </a:r>
            <a:r>
              <a:rPr lang="ka-GE" sz="2000" dirty="0" smtClean="0">
                <a:solidFill>
                  <a:srgbClr val="0070C0"/>
                </a:solidFill>
              </a:rPr>
              <a:t>-ს კონკურსი ინფექციურ დაავადებებთან დაკავშირებით</a:t>
            </a:r>
            <a:r>
              <a:rPr lang="en-GB" sz="2000" b="0" i="0" u="none" strike="noStrike" cap="none" dirty="0">
                <a:solidFill>
                  <a:srgbClr val="2A6EBB"/>
                </a:solidFill>
                <a:latin typeface="Arial"/>
                <a:ea typeface="Arial"/>
                <a:cs typeface="Arial"/>
                <a:sym typeface="Arial"/>
              </a:rPr>
              <a:t/>
            </a:r>
            <a:br>
              <a:rPr lang="en-GB" sz="2000" b="0" i="0" u="none" strike="noStrike" cap="none" dirty="0">
                <a:solidFill>
                  <a:srgbClr val="2A6EBB"/>
                </a:solidFill>
                <a:latin typeface="Arial"/>
                <a:ea typeface="Arial"/>
                <a:cs typeface="Arial"/>
                <a:sym typeface="Arial"/>
              </a:rPr>
            </a:br>
            <a:endParaRPr sz="2000" b="0" i="0" u="none" strike="noStrike" cap="none" dirty="0">
              <a:solidFill>
                <a:schemeClr val="dk1"/>
              </a:solidFill>
              <a:latin typeface="Arial"/>
              <a:ea typeface="Arial"/>
              <a:cs typeface="Arial"/>
              <a:sym typeface="Arial"/>
            </a:endParaRPr>
          </a:p>
        </p:txBody>
      </p:sp>
      <p:sp>
        <p:nvSpPr>
          <p:cNvPr id="877" name="Shape 877"/>
          <p:cNvSpPr txBox="1"/>
          <p:nvPr/>
        </p:nvSpPr>
        <p:spPr>
          <a:xfrm>
            <a:off x="4572000" y="2895600"/>
            <a:ext cx="4369200" cy="3352800"/>
          </a:xfrm>
          <a:prstGeom prst="rect">
            <a:avLst/>
          </a:prstGeom>
          <a:noFill/>
          <a:ln>
            <a:noFill/>
          </a:ln>
        </p:spPr>
        <p:txBody>
          <a:bodyPr spcFirstLastPara="1" wrap="square" lIns="91425" tIns="91425" rIns="91425" bIns="91425" anchor="ctr" anchorCtr="0">
            <a:noAutofit/>
          </a:bodyPr>
          <a:lstStyle/>
          <a:p>
            <a:pPr>
              <a:buClr>
                <a:srgbClr val="595959"/>
              </a:buClr>
              <a:buSzPts val="1400"/>
            </a:pPr>
            <a:r>
              <a:rPr lang="ka-GE" sz="1200" dirty="0" smtClean="0">
                <a:solidFill>
                  <a:srgbClr val="595959"/>
                </a:solidFill>
              </a:rPr>
              <a:t>2017 წლის გამარჯვებული, რომელიც დაესწრო კუალა ლუმპურში </a:t>
            </a:r>
            <a:r>
              <a:rPr lang="ka-GE" sz="1200" dirty="0" smtClean="0">
                <a:solidFill>
                  <a:srgbClr val="595959"/>
                </a:solidFill>
              </a:rPr>
              <a:t>(მალაიზია) გამართულ </a:t>
            </a:r>
            <a:r>
              <a:rPr lang="ka-GE" sz="1200" dirty="0" smtClean="0">
                <a:solidFill>
                  <a:srgbClr val="595959"/>
                </a:solidFill>
              </a:rPr>
              <a:t>ფორუმს: ხარისხი და უსაფრთხოება ჯანდაცვაში.</a:t>
            </a:r>
          </a:p>
          <a:p>
            <a:pPr marL="0" marR="0" lvl="0" indent="0" algn="l" rtl="0">
              <a:lnSpc>
                <a:spcPct val="100000"/>
              </a:lnSpc>
              <a:spcBef>
                <a:spcPts val="0"/>
              </a:spcBef>
              <a:spcAft>
                <a:spcPts val="0"/>
              </a:spcAft>
              <a:buClr>
                <a:srgbClr val="595959"/>
              </a:buClr>
              <a:buSzPts val="1400"/>
              <a:buFont typeface="Arial"/>
              <a:buNone/>
            </a:pPr>
            <a:endParaRPr lang="ka-GE" sz="1200" dirty="0" smtClean="0">
              <a:solidFill>
                <a:srgbClr val="595959"/>
              </a:solidFill>
            </a:endParaRPr>
          </a:p>
          <a:p>
            <a:pPr lvl="0">
              <a:buClr>
                <a:srgbClr val="595959"/>
              </a:buClr>
              <a:buSzPts val="1400"/>
            </a:pPr>
            <a:r>
              <a:rPr lang="ka-GE" sz="1200" i="1" dirty="0" smtClean="0">
                <a:solidFill>
                  <a:srgbClr val="595959"/>
                </a:solidFill>
              </a:rPr>
              <a:t>“</a:t>
            </a:r>
            <a:r>
              <a:rPr lang="en-GB" sz="1200" i="1" dirty="0" smtClean="0">
                <a:solidFill>
                  <a:srgbClr val="595959"/>
                </a:solidFill>
              </a:rPr>
              <a:t>BMJ</a:t>
            </a:r>
            <a:r>
              <a:rPr lang="ka-GE" sz="1200" i="1" dirty="0" smtClean="0">
                <a:solidFill>
                  <a:srgbClr val="595959"/>
                </a:solidFill>
              </a:rPr>
              <a:t> კურსი მოიცავს უახლეს მნიშვნელოვან გაიდლაინებს ინფექციურ დაავადებებზე, რომელიც გვეხმარება დიფერენციალურ დიაგნოზირებაში. კურსის მეშვეობით ვეცნობით მკურნალობის ახალ მიდგომებს.”</a:t>
            </a:r>
          </a:p>
          <a:p>
            <a:pPr marL="0" marR="0" lvl="0" indent="0" algn="l" rtl="0">
              <a:lnSpc>
                <a:spcPct val="100000"/>
              </a:lnSpc>
              <a:spcBef>
                <a:spcPts val="0"/>
              </a:spcBef>
              <a:spcAft>
                <a:spcPts val="0"/>
              </a:spcAft>
              <a:buClr>
                <a:srgbClr val="595959"/>
              </a:buClr>
              <a:buSzPts val="1400"/>
              <a:buFont typeface="Arial"/>
              <a:buNone/>
            </a:pPr>
            <a:endParaRPr lang="ka-GE" sz="1200" dirty="0" smtClean="0">
              <a:solidFill>
                <a:srgbClr val="595959"/>
              </a:solidFill>
            </a:endParaRPr>
          </a:p>
          <a:p>
            <a:pPr marL="0" marR="0" lvl="0" indent="0" algn="l" rtl="0">
              <a:lnSpc>
                <a:spcPct val="100000"/>
              </a:lnSpc>
              <a:spcBef>
                <a:spcPts val="0"/>
              </a:spcBef>
              <a:spcAft>
                <a:spcPts val="0"/>
              </a:spcAft>
              <a:buClr>
                <a:srgbClr val="595959"/>
              </a:buClr>
              <a:buSzPts val="1400"/>
              <a:buFont typeface="Arial"/>
              <a:buNone/>
            </a:pPr>
            <a:r>
              <a:rPr lang="ka-GE" sz="1200" b="1" dirty="0" smtClean="0">
                <a:solidFill>
                  <a:srgbClr val="595959"/>
                </a:solidFill>
              </a:rPr>
              <a:t>ექიმი შორენა დვალი</a:t>
            </a:r>
            <a:r>
              <a:rPr lang="ka-GE" sz="1200" dirty="0" smtClean="0">
                <a:solidFill>
                  <a:srgbClr val="595959"/>
                </a:solidFill>
              </a:rPr>
              <a:t>. ინფექციური დაავადებების სპეციალისტი, შიდსისა და კლინიკური იმუნოლოგიის კვლევითი ცენტრის წარმომადგენელი. </a:t>
            </a:r>
            <a:endParaRPr sz="1200" b="0" i="0" u="none" strike="noStrike" cap="none" dirty="0">
              <a:solidFill>
                <a:srgbClr val="595959"/>
              </a:solidFill>
              <a:latin typeface="Arial"/>
              <a:ea typeface="Arial"/>
              <a:cs typeface="Arial"/>
              <a:sym typeface="Arial"/>
            </a:endParaRPr>
          </a:p>
        </p:txBody>
      </p:sp>
      <p:pic>
        <p:nvPicPr>
          <p:cNvPr id="878" name="Shape 878" descr="https://lh5.googleusercontent.com/ZmvTGJIP0zlvE6bq7FobaPSJJhyWCZCkGLd3oNjqL7a3QVtqcgSWK1Kz0AiOU14qBFqpH-2T_2cwgyqIBGuIVX31FCl7x5FjsgFJ602GfLxVgkmzKDFILflVjzcI07euVSe_NDCERFE"/>
          <p:cNvPicPr preferRelativeResize="0"/>
          <p:nvPr/>
        </p:nvPicPr>
        <p:blipFill rotWithShape="1">
          <a:blip r:embed="rId3" cstate="screen">
            <a:alphaModFix/>
          </a:blip>
          <a:srcRect/>
          <a:stretch/>
        </p:blipFill>
        <p:spPr>
          <a:xfrm>
            <a:off x="6855374" y="1061923"/>
            <a:ext cx="1435261" cy="1805916"/>
          </a:xfrm>
          <a:prstGeom prst="rect">
            <a:avLst/>
          </a:prstGeom>
          <a:noFill/>
          <a:ln w="9525" cap="flat" cmpd="sng">
            <a:solidFill>
              <a:srgbClr val="000000"/>
            </a:solidFill>
            <a:prstDash val="solid"/>
            <a:round/>
            <a:headEnd type="none" w="sm" len="sm"/>
            <a:tailEnd type="none" w="sm" len="sm"/>
          </a:ln>
        </p:spPr>
      </p:pic>
      <p:sp>
        <p:nvSpPr>
          <p:cNvPr id="879" name="Shape 879"/>
          <p:cNvSpPr txBox="1"/>
          <p:nvPr/>
        </p:nvSpPr>
        <p:spPr>
          <a:xfrm>
            <a:off x="212072" y="780374"/>
            <a:ext cx="5812200" cy="1658026"/>
          </a:xfrm>
          <a:prstGeom prst="rect">
            <a:avLst/>
          </a:prstGeom>
          <a:noFill/>
          <a:ln>
            <a:noFill/>
          </a:ln>
        </p:spPr>
        <p:txBody>
          <a:bodyPr spcFirstLastPara="1" wrap="square" lIns="79800" tIns="79800" rIns="79800" bIns="79800" anchor="t" anchorCtr="0">
            <a:noAutofit/>
          </a:bodyPr>
          <a:lstStyle/>
          <a:p>
            <a:pPr marL="393700" lvl="0" indent="-304800">
              <a:lnSpc>
                <a:spcPct val="115000"/>
              </a:lnSpc>
              <a:buClr>
                <a:srgbClr val="666666"/>
              </a:buClr>
              <a:buSzPts val="1800"/>
              <a:buFont typeface="Arial"/>
              <a:buChar char="•"/>
            </a:pPr>
            <a:r>
              <a:rPr lang="ka-GE" sz="1600" dirty="0" smtClean="0">
                <a:solidFill>
                  <a:srgbClr val="666666"/>
                </a:solidFill>
              </a:rPr>
              <a:t>მიზანი: </a:t>
            </a:r>
            <a:r>
              <a:rPr lang="ka-GE" sz="1600" dirty="0" smtClean="0">
                <a:solidFill>
                  <a:srgbClr val="666666"/>
                </a:solidFill>
              </a:rPr>
              <a:t>გაიზარდოს </a:t>
            </a:r>
            <a:r>
              <a:rPr lang="en-GB" sz="1600" dirty="0" smtClean="0">
                <a:solidFill>
                  <a:srgbClr val="666666"/>
                </a:solidFill>
              </a:rPr>
              <a:t>BMJ</a:t>
            </a:r>
            <a:r>
              <a:rPr lang="ka-GE" sz="1600" dirty="0" smtClean="0">
                <a:solidFill>
                  <a:srgbClr val="666666"/>
                </a:solidFill>
              </a:rPr>
              <a:t>-ს სასწავლო მოდულების გამოყენება ინფექციურ დაავადებებთან დაკავშირებით.</a:t>
            </a:r>
          </a:p>
          <a:p>
            <a:pPr marL="393700" lvl="0" indent="-304800">
              <a:lnSpc>
                <a:spcPct val="115000"/>
              </a:lnSpc>
              <a:buClr>
                <a:srgbClr val="666666"/>
              </a:buClr>
              <a:buSzPts val="1800"/>
              <a:buFont typeface="Arial"/>
              <a:buChar char="•"/>
            </a:pPr>
            <a:r>
              <a:rPr lang="ka-GE" sz="1600" dirty="0" smtClean="0">
                <a:solidFill>
                  <a:srgbClr val="666666"/>
                </a:solidFill>
              </a:rPr>
              <a:t>რეკლამირებულ </a:t>
            </a:r>
            <a:r>
              <a:rPr lang="ka-GE" sz="1600" dirty="0" smtClean="0">
                <a:solidFill>
                  <a:srgbClr val="666666"/>
                </a:solidFill>
              </a:rPr>
              <a:t>იქნა სოციალური მედიის, ვებგვერდისა და ელ.ფოსტის </a:t>
            </a:r>
            <a:r>
              <a:rPr lang="ka-GE" sz="1600" dirty="0" smtClean="0">
                <a:solidFill>
                  <a:srgbClr val="666666"/>
                </a:solidFill>
              </a:rPr>
              <a:t>საშუალებით. </a:t>
            </a:r>
            <a:endParaRPr lang="en-GB" sz="1600" dirty="0" smtClean="0">
              <a:solidFill>
                <a:srgbClr val="666666"/>
              </a:solidFill>
            </a:endParaRPr>
          </a:p>
          <a:p>
            <a:pPr marL="0" marR="0" lvl="0" indent="0" algn="l" rtl="0">
              <a:lnSpc>
                <a:spcPct val="115000"/>
              </a:lnSpc>
              <a:spcBef>
                <a:spcPts val="0"/>
              </a:spcBef>
              <a:spcAft>
                <a:spcPts val="0"/>
              </a:spcAft>
              <a:buClr>
                <a:srgbClr val="666666"/>
              </a:buClr>
              <a:buSzPts val="1500"/>
              <a:buFont typeface="Arial"/>
              <a:buNone/>
            </a:pPr>
            <a:endParaRPr sz="1200" dirty="0"/>
          </a:p>
          <a:p>
            <a:pPr marL="0" marR="0" lvl="0" indent="0" algn="l" rtl="0">
              <a:lnSpc>
                <a:spcPct val="115000"/>
              </a:lnSpc>
              <a:spcBef>
                <a:spcPts val="0"/>
              </a:spcBef>
              <a:spcAft>
                <a:spcPts val="0"/>
              </a:spcAft>
              <a:buNone/>
            </a:pPr>
            <a:endParaRPr sz="1200" b="0" i="0" u="none" strike="noStrike" cap="none" dirty="0">
              <a:solidFill>
                <a:srgbClr val="000000"/>
              </a:solidFill>
              <a:latin typeface="Arial"/>
              <a:ea typeface="Arial"/>
              <a:cs typeface="Arial"/>
              <a:sym typeface="Arial"/>
            </a:endParaRPr>
          </a:p>
        </p:txBody>
      </p:sp>
      <p:pic>
        <p:nvPicPr>
          <p:cNvPr id="880" name="Shape 880"/>
          <p:cNvPicPr preferRelativeResize="0"/>
          <p:nvPr/>
        </p:nvPicPr>
        <p:blipFill>
          <a:blip r:embed="rId4" cstate="screen">
            <a:alphaModFix/>
          </a:blip>
          <a:stretch>
            <a:fillRect/>
          </a:stretch>
        </p:blipFill>
        <p:spPr>
          <a:xfrm>
            <a:off x="644350" y="2447337"/>
            <a:ext cx="3084538" cy="1805925"/>
          </a:xfrm>
          <a:prstGeom prst="rect">
            <a:avLst/>
          </a:prstGeom>
          <a:noFill/>
          <a:ln w="9525" cap="flat" cmpd="sng">
            <a:solidFill>
              <a:schemeClr val="dk2"/>
            </a:solidFill>
            <a:prstDash val="solid"/>
            <a:round/>
            <a:headEnd type="none" w="sm" len="sm"/>
            <a:tailEnd type="none" w="sm" len="sm"/>
          </a:ln>
        </p:spPr>
      </p:pic>
      <p:sp>
        <p:nvSpPr>
          <p:cNvPr id="881" name="Shape 881"/>
          <p:cNvSpPr txBox="1"/>
          <p:nvPr/>
        </p:nvSpPr>
        <p:spPr>
          <a:xfrm>
            <a:off x="228600" y="4267200"/>
            <a:ext cx="4343400" cy="2209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ka-GE" sz="1200" dirty="0" smtClean="0">
                <a:solidFill>
                  <a:schemeClr val="tx1">
                    <a:lumMod val="50000"/>
                  </a:schemeClr>
                </a:solidFill>
              </a:rPr>
              <a:t>გამარჯვებული ექიმი, </a:t>
            </a:r>
            <a:r>
              <a:rPr lang="ka-GE" sz="1200" b="1" dirty="0" smtClean="0">
                <a:solidFill>
                  <a:schemeClr val="tx1">
                    <a:lumMod val="50000"/>
                  </a:schemeClr>
                </a:solidFill>
              </a:rPr>
              <a:t>ქეთევან ჯუღელი </a:t>
            </a:r>
            <a:r>
              <a:rPr lang="ka-GE" sz="1200" dirty="0" smtClean="0">
                <a:solidFill>
                  <a:schemeClr val="tx1">
                    <a:lumMod val="50000"/>
                  </a:schemeClr>
                </a:solidFill>
              </a:rPr>
              <a:t>ქუთაისის საოჯახო მედიცინისა და რეგიონული ტრენინგ ცენტრიდან.</a:t>
            </a:r>
          </a:p>
          <a:p>
            <a:pPr lvl="0"/>
            <a:r>
              <a:rPr lang="ka-GE" sz="1200" dirty="0" smtClean="0">
                <a:solidFill>
                  <a:schemeClr val="tx1">
                    <a:lumMod val="50000"/>
                  </a:schemeClr>
                </a:solidFill>
              </a:rPr>
              <a:t>ის 2018 წლის მაისში გაემგზავრება ამსტერდამში </a:t>
            </a:r>
            <a:r>
              <a:rPr lang="en-GB" sz="1200" dirty="0" smtClean="0">
                <a:solidFill>
                  <a:schemeClr val="tx1">
                    <a:lumMod val="50000"/>
                  </a:schemeClr>
                </a:solidFill>
              </a:rPr>
              <a:t>BMJ</a:t>
            </a:r>
            <a:r>
              <a:rPr lang="ka-GE" sz="1200" dirty="0" smtClean="0">
                <a:solidFill>
                  <a:schemeClr val="tx1">
                    <a:lumMod val="50000"/>
                  </a:schemeClr>
                </a:solidFill>
              </a:rPr>
              <a:t>-ის საერთაშორისო ფორუმზე, სახელწოდებით: ჯანდაცვის ხარისხი და უსაფრთხოება.</a:t>
            </a:r>
          </a:p>
          <a:p>
            <a:pPr marL="0" lvl="0" indent="0" rtl="0">
              <a:spcBef>
                <a:spcPts val="0"/>
              </a:spcBef>
              <a:spcAft>
                <a:spcPts val="0"/>
              </a:spcAft>
              <a:buNone/>
            </a:pPr>
            <a:endParaRPr sz="1100" dirty="0">
              <a:solidFill>
                <a:schemeClr val="tx1">
                  <a:lumMod val="50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Shape 887"/>
          <p:cNvSpPr txBox="1"/>
          <p:nvPr/>
        </p:nvSpPr>
        <p:spPr>
          <a:xfrm>
            <a:off x="309875" y="115726"/>
            <a:ext cx="8532300" cy="874874"/>
          </a:xfrm>
          <a:prstGeom prst="rect">
            <a:avLst/>
          </a:prstGeom>
          <a:noFill/>
          <a:ln>
            <a:noFill/>
          </a:ln>
        </p:spPr>
        <p:txBody>
          <a:bodyPr spcFirstLastPara="1" wrap="square" lIns="79800" tIns="79800" rIns="79800" bIns="79800" anchor="t" anchorCtr="0">
            <a:noAutofit/>
          </a:bodyPr>
          <a:lstStyle/>
          <a:p>
            <a:pPr marL="0" marR="0" lvl="0" indent="0" algn="ctr" rtl="0">
              <a:lnSpc>
                <a:spcPct val="115000"/>
              </a:lnSpc>
              <a:spcBef>
                <a:spcPts val="0"/>
              </a:spcBef>
              <a:spcAft>
                <a:spcPts val="0"/>
              </a:spcAft>
              <a:buClr>
                <a:srgbClr val="0070C0"/>
              </a:buClr>
              <a:buSzPts val="3000"/>
              <a:buFont typeface="Arial"/>
              <a:buNone/>
            </a:pPr>
            <a:r>
              <a:rPr lang="ka-GE" sz="2400" b="0" i="0" u="none" strike="noStrike" cap="none" dirty="0" smtClean="0">
                <a:solidFill>
                  <a:srgbClr val="0070C0"/>
                </a:solidFill>
                <a:latin typeface="Arial"/>
                <a:ea typeface="Arial"/>
                <a:cs typeface="Arial"/>
                <a:sym typeface="Arial"/>
              </a:rPr>
              <a:t>საპრომოციო აქტივობები</a:t>
            </a:r>
            <a:r>
              <a:rPr lang="en-GB" sz="2400" b="0" i="0" u="none" strike="noStrike" cap="none" dirty="0" smtClean="0">
                <a:solidFill>
                  <a:srgbClr val="0070C0"/>
                </a:solidFill>
                <a:latin typeface="Arial"/>
                <a:ea typeface="Arial"/>
                <a:cs typeface="Arial"/>
                <a:sym typeface="Arial"/>
              </a:rPr>
              <a:t>: </a:t>
            </a:r>
            <a:r>
              <a:rPr lang="en-GB" sz="2400" b="0" i="0" u="none" strike="noStrike" cap="none" dirty="0">
                <a:solidFill>
                  <a:srgbClr val="0070C0"/>
                </a:solidFill>
                <a:latin typeface="Arial"/>
                <a:ea typeface="Arial"/>
                <a:cs typeface="Arial"/>
                <a:sym typeface="Arial"/>
              </a:rPr>
              <a:t>CDS </a:t>
            </a:r>
            <a:r>
              <a:rPr lang="ka-GE" sz="2400" b="0" i="0" u="none" strike="noStrike" cap="none" dirty="0" smtClean="0">
                <a:solidFill>
                  <a:srgbClr val="0070C0"/>
                </a:solidFill>
                <a:latin typeface="Arial"/>
                <a:ea typeface="Arial"/>
                <a:cs typeface="Arial"/>
                <a:sym typeface="Arial"/>
              </a:rPr>
              <a:t>ინიციატივა</a:t>
            </a:r>
            <a:r>
              <a:rPr lang="en-GB" sz="2400" b="0" i="0" u="none" strike="noStrike" cap="none" dirty="0" smtClean="0">
                <a:solidFill>
                  <a:srgbClr val="0070C0"/>
                </a:solidFill>
                <a:latin typeface="Arial"/>
                <a:ea typeface="Arial"/>
                <a:cs typeface="Arial"/>
                <a:sym typeface="Arial"/>
              </a:rPr>
              <a:t> </a:t>
            </a:r>
            <a:r>
              <a:rPr lang="ka-GE" sz="2400" b="0" i="0" u="none" strike="noStrike" cap="none" dirty="0" smtClean="0">
                <a:solidFill>
                  <a:srgbClr val="0070C0"/>
                </a:solidFill>
                <a:latin typeface="Arial"/>
                <a:ea typeface="Arial"/>
                <a:cs typeface="Arial"/>
                <a:sym typeface="Arial"/>
              </a:rPr>
              <a:t>- წარმატების ისტორიები</a:t>
            </a:r>
            <a:r>
              <a:rPr lang="en-GB" sz="2400" b="0" i="0" u="none" strike="noStrike" cap="none" dirty="0">
                <a:solidFill>
                  <a:srgbClr val="0070C0"/>
                </a:solidFill>
                <a:latin typeface="Arial"/>
                <a:ea typeface="Arial"/>
                <a:cs typeface="Arial"/>
                <a:sym typeface="Arial"/>
              </a:rPr>
              <a:t/>
            </a:r>
            <a:br>
              <a:rPr lang="en-GB" sz="2400" b="0" i="0" u="none" strike="noStrike" cap="none" dirty="0">
                <a:solidFill>
                  <a:srgbClr val="0070C0"/>
                </a:solidFill>
                <a:latin typeface="Arial"/>
                <a:ea typeface="Arial"/>
                <a:cs typeface="Arial"/>
                <a:sym typeface="Arial"/>
              </a:rPr>
            </a:br>
            <a:endParaRPr sz="2400" b="0" i="0" u="none" strike="noStrike" cap="none" dirty="0">
              <a:solidFill>
                <a:srgbClr val="0070C0"/>
              </a:solidFill>
              <a:latin typeface="Arial"/>
              <a:ea typeface="Arial"/>
              <a:cs typeface="Arial"/>
              <a:sym typeface="Arial"/>
            </a:endParaRPr>
          </a:p>
        </p:txBody>
      </p:sp>
      <p:sp>
        <p:nvSpPr>
          <p:cNvPr id="888" name="Shape 888"/>
          <p:cNvSpPr txBox="1">
            <a:spLocks noGrp="1"/>
          </p:cNvSpPr>
          <p:nvPr>
            <p:ph type="body" idx="1"/>
          </p:nvPr>
        </p:nvSpPr>
        <p:spPr>
          <a:xfrm>
            <a:off x="2606777" y="1835895"/>
            <a:ext cx="3909300" cy="1905000"/>
          </a:xfrm>
          <a:prstGeom prst="rect">
            <a:avLst/>
          </a:prstGeom>
          <a:noFill/>
          <a:ln>
            <a:noFill/>
          </a:ln>
        </p:spPr>
        <p:txBody>
          <a:bodyPr spcFirstLastPara="1" wrap="square" lIns="91575" tIns="91575" rIns="91575" bIns="91575" anchor="t" anchorCtr="0">
            <a:noAutofit/>
          </a:bodyPr>
          <a:lstStyle/>
          <a:p>
            <a:pPr marL="0" marR="0" lvl="0" indent="0" rtl="0">
              <a:lnSpc>
                <a:spcPct val="115000"/>
              </a:lnSpc>
              <a:spcBef>
                <a:spcPts val="0"/>
              </a:spcBef>
              <a:spcAft>
                <a:spcPts val="0"/>
              </a:spcAft>
              <a:buNone/>
            </a:pPr>
            <a:endParaRPr lang="ka-GE" sz="1600" dirty="0" smtClean="0">
              <a:solidFill>
                <a:srgbClr val="3F3F3F"/>
              </a:solidFill>
              <a:cs typeface="Arial"/>
              <a:sym typeface="Arial"/>
            </a:endParaRPr>
          </a:p>
          <a:p>
            <a:pPr marL="0" lvl="0" indent="0">
              <a:lnSpc>
                <a:spcPct val="115000"/>
              </a:lnSpc>
              <a:spcBef>
                <a:spcPts val="0"/>
              </a:spcBef>
              <a:buNone/>
            </a:pPr>
            <a:r>
              <a:rPr lang="en-GB" sz="1600" i="1" dirty="0" smtClean="0">
                <a:solidFill>
                  <a:srgbClr val="1155CC"/>
                </a:solidFill>
                <a:latin typeface="Arial"/>
                <a:ea typeface="Arial"/>
                <a:cs typeface="Arial"/>
                <a:sym typeface="Arial"/>
              </a:rPr>
              <a:t>ს</a:t>
            </a:r>
            <a:r>
              <a:rPr lang="ka-GE" sz="1600" i="1" dirty="0" smtClean="0">
                <a:solidFill>
                  <a:srgbClr val="1155CC"/>
                </a:solidFill>
                <a:latin typeface="Arial"/>
                <a:ea typeface="Arial"/>
                <a:cs typeface="Arial"/>
                <a:sym typeface="Arial"/>
              </a:rPr>
              <a:t>აქართველოში </a:t>
            </a:r>
            <a:r>
              <a:rPr lang="en-GB" sz="1600" i="1" dirty="0" smtClean="0">
                <a:solidFill>
                  <a:srgbClr val="1155CC"/>
                </a:solidFill>
                <a:highlight>
                  <a:srgbClr val="FFFFFF"/>
                </a:highlight>
                <a:latin typeface="Arial"/>
                <a:ea typeface="Arial"/>
                <a:cs typeface="Arial"/>
                <a:sym typeface="Arial"/>
              </a:rPr>
              <a:t>BMJ Best Practice and BMJ Learning</a:t>
            </a:r>
            <a:r>
              <a:rPr lang="ka-GE" sz="1600" i="1" dirty="0" smtClean="0">
                <a:solidFill>
                  <a:srgbClr val="1155CC"/>
                </a:solidFill>
                <a:highlight>
                  <a:srgbClr val="FFFFFF"/>
                </a:highlight>
                <a:latin typeface="Arial"/>
                <a:ea typeface="Arial"/>
                <a:cs typeface="Arial"/>
                <a:sym typeface="Arial"/>
              </a:rPr>
              <a:t>-ის გამოყენებით </a:t>
            </a:r>
            <a:r>
              <a:rPr lang="ka-GE" sz="1600" i="1" dirty="0" smtClean="0">
                <a:solidFill>
                  <a:srgbClr val="1155CC"/>
                </a:solidFill>
                <a:latin typeface="Arial"/>
                <a:ea typeface="Arial"/>
                <a:cs typeface="Arial"/>
                <a:sym typeface="Arial"/>
              </a:rPr>
              <a:t>ტუბერკულოზის დიაგნოსტიკის გაუმჯობესება </a:t>
            </a:r>
            <a:r>
              <a:rPr lang="ka-GE" sz="1600" dirty="0" smtClean="0">
                <a:solidFill>
                  <a:srgbClr val="3F3F3F"/>
                </a:solidFill>
                <a:latin typeface="Arial"/>
                <a:ea typeface="Arial"/>
                <a:cs typeface="Arial"/>
                <a:sym typeface="Arial"/>
              </a:rPr>
              <a:t>ტუბერკულოზისა და ფილტვის დაავადებების ეროვნული ცენტრი</a:t>
            </a:r>
            <a:endParaRPr lang="en-GB" sz="1600" dirty="0" smtClean="0">
              <a:solidFill>
                <a:srgbClr val="3F3F3F"/>
              </a:solidFill>
              <a:latin typeface="Arial"/>
              <a:ea typeface="Arial"/>
              <a:cs typeface="Arial"/>
              <a:sym typeface="Arial"/>
            </a:endParaRPr>
          </a:p>
          <a:p>
            <a:pPr marL="0" marR="0" lvl="0" indent="0" algn="just" rtl="0">
              <a:lnSpc>
                <a:spcPct val="115000"/>
              </a:lnSpc>
              <a:spcBef>
                <a:spcPts val="0"/>
              </a:spcBef>
              <a:spcAft>
                <a:spcPts val="0"/>
              </a:spcAft>
              <a:buNone/>
            </a:pPr>
            <a:endParaRPr sz="1600" b="0" i="0" u="none" strike="noStrike" cap="none" dirty="0">
              <a:solidFill>
                <a:srgbClr val="3F3F3F"/>
              </a:solidFill>
              <a:latin typeface="Arial"/>
              <a:ea typeface="Arial"/>
              <a:cs typeface="Arial"/>
              <a:sym typeface="Arial"/>
            </a:endParaRPr>
          </a:p>
        </p:txBody>
      </p:sp>
      <p:sp>
        <p:nvSpPr>
          <p:cNvPr id="889" name="Shape 889"/>
          <p:cNvSpPr txBox="1"/>
          <p:nvPr/>
        </p:nvSpPr>
        <p:spPr>
          <a:xfrm>
            <a:off x="3111075" y="4243775"/>
            <a:ext cx="5688000" cy="1854900"/>
          </a:xfrm>
          <a:prstGeom prst="rect">
            <a:avLst/>
          </a:prstGeom>
          <a:noFill/>
          <a:ln>
            <a:noFill/>
          </a:ln>
        </p:spPr>
        <p:txBody>
          <a:bodyPr spcFirstLastPara="1" wrap="square" lIns="91425" tIns="91425" rIns="91425" bIns="91425" anchor="t" anchorCtr="0">
            <a:noAutofit/>
          </a:bodyPr>
          <a:lstStyle/>
          <a:p>
            <a:pPr lvl="0">
              <a:buClr>
                <a:schemeClr val="dk1"/>
              </a:buClr>
              <a:buSzPts val="1400"/>
            </a:pPr>
            <a:r>
              <a:rPr lang="ka-GE" dirty="0" smtClean="0"/>
              <a:t>“</a:t>
            </a:r>
            <a:r>
              <a:rPr lang="ka-GE" i="1" dirty="0" smtClean="0">
                <a:solidFill>
                  <a:srgbClr val="930062"/>
                </a:solidFill>
                <a:highlight>
                  <a:srgbClr val="FFFFFF"/>
                </a:highlight>
              </a:rPr>
              <a:t>ვამზადებთ მტკიცებულებებზე დაფუძნებულ პროტოკოლებს, რომლებიც პაციენტთა მართვისას </a:t>
            </a:r>
            <a:r>
              <a:rPr lang="en-US" i="1" dirty="0" smtClean="0">
                <a:solidFill>
                  <a:srgbClr val="930062"/>
                </a:solidFill>
                <a:highlight>
                  <a:srgbClr val="FFFFFF"/>
                </a:highlight>
              </a:rPr>
              <a:t>BMJ-</a:t>
            </a:r>
            <a:r>
              <a:rPr lang="ka-GE" i="1" dirty="0" smtClean="0">
                <a:solidFill>
                  <a:srgbClr val="930062"/>
                </a:solidFill>
                <a:highlight>
                  <a:srgbClr val="FFFFFF"/>
                </a:highlight>
              </a:rPr>
              <a:t>ს </a:t>
            </a:r>
            <a:r>
              <a:rPr lang="ka-GE" i="1" dirty="0" smtClean="0">
                <a:solidFill>
                  <a:srgbClr val="930062"/>
                </a:solidFill>
                <a:highlight>
                  <a:srgbClr val="FFFFFF"/>
                </a:highlight>
              </a:rPr>
              <a:t>რესურსების გამოყენებას უწევს რეკომენდაციას. ჩვენ უკვე მომზადებული გვაქვს პროტოკოლები </a:t>
            </a:r>
            <a:r>
              <a:rPr lang="ka-GE" i="1" dirty="0" smtClean="0">
                <a:solidFill>
                  <a:srgbClr val="930062"/>
                </a:solidFill>
                <a:highlight>
                  <a:srgbClr val="FFFFFF"/>
                </a:highlight>
              </a:rPr>
              <a:t>ნოზოკომიური </a:t>
            </a:r>
            <a:r>
              <a:rPr lang="ka-GE" i="1" dirty="0" smtClean="0">
                <a:solidFill>
                  <a:srgbClr val="930062"/>
                </a:solidFill>
                <a:highlight>
                  <a:srgbClr val="FFFFFF"/>
                </a:highlight>
              </a:rPr>
              <a:t>პნევმონიის, შეძენილი პნევმონიისა და ღვიძლის მწვავე უკმარისობის სამკურნალოდ”</a:t>
            </a:r>
            <a:r>
              <a:rPr lang="ka-GE" dirty="0" smtClean="0"/>
              <a:t>. "თენგიზ წულაძე, ჯეო ჰოსპიტალის კლინიკური დირექტორი.</a:t>
            </a:r>
            <a:endParaRPr lang="ka-GE" dirty="0"/>
          </a:p>
        </p:txBody>
      </p:sp>
      <p:pic>
        <p:nvPicPr>
          <p:cNvPr id="891" name="Shape 891">
            <a:hlinkClick r:id="rId3"/>
          </p:cNvPr>
          <p:cNvPicPr preferRelativeResize="0"/>
          <p:nvPr/>
        </p:nvPicPr>
        <p:blipFill>
          <a:blip r:embed="rId4" cstate="screen">
            <a:alphaModFix/>
          </a:blip>
          <a:stretch>
            <a:fillRect/>
          </a:stretch>
        </p:blipFill>
        <p:spPr>
          <a:xfrm>
            <a:off x="6757475" y="632387"/>
            <a:ext cx="2225674" cy="3153026"/>
          </a:xfrm>
          <a:prstGeom prst="rect">
            <a:avLst/>
          </a:prstGeom>
          <a:noFill/>
          <a:ln>
            <a:noFill/>
          </a:ln>
          <a:effectLst>
            <a:outerShdw blurRad="57150" dist="19050" dir="5400000" algn="bl" rotWithShape="0">
              <a:srgbClr val="000000">
                <a:alpha val="50000"/>
              </a:srgbClr>
            </a:outerShdw>
          </a:effectLst>
        </p:spPr>
      </p:pic>
      <p:pic>
        <p:nvPicPr>
          <p:cNvPr id="892" name="Shape 892">
            <a:hlinkClick r:id="rId3"/>
          </p:cNvPr>
          <p:cNvPicPr preferRelativeResize="0"/>
          <p:nvPr/>
        </p:nvPicPr>
        <p:blipFill>
          <a:blip r:embed="rId5" cstate="screen">
            <a:alphaModFix/>
          </a:blip>
          <a:stretch>
            <a:fillRect/>
          </a:stretch>
        </p:blipFill>
        <p:spPr>
          <a:xfrm>
            <a:off x="105475" y="2340250"/>
            <a:ext cx="2282626" cy="3246000"/>
          </a:xfrm>
          <a:prstGeom prst="rect">
            <a:avLst/>
          </a:prstGeom>
          <a:noFill/>
          <a:ln>
            <a:noFill/>
          </a:ln>
          <a:effectLst>
            <a:outerShdw blurRad="57150" dist="19050" dir="5400000" algn="bl" rotWithShape="0">
              <a:srgbClr val="000000">
                <a:alpha val="50000"/>
              </a:srgbClr>
            </a:outerShdw>
          </a:effectLst>
        </p:spPr>
      </p:pic>
      <p:sp>
        <p:nvSpPr>
          <p:cNvPr id="890" name="Shape 890"/>
          <p:cNvSpPr txBox="1">
            <a:spLocks noGrp="1"/>
          </p:cNvSpPr>
          <p:nvPr>
            <p:ph type="body" idx="1"/>
          </p:nvPr>
        </p:nvSpPr>
        <p:spPr>
          <a:xfrm>
            <a:off x="309875" y="1005840"/>
            <a:ext cx="6265500" cy="799575"/>
          </a:xfrm>
          <a:prstGeom prst="rect">
            <a:avLst/>
          </a:prstGeom>
          <a:noFill/>
          <a:ln>
            <a:noFill/>
          </a:ln>
        </p:spPr>
        <p:txBody>
          <a:bodyPr spcFirstLastPara="1" wrap="square" lIns="91575" tIns="91575" rIns="91575" bIns="91575" anchor="t" anchorCtr="0">
            <a:noAutofit/>
          </a:bodyPr>
          <a:lstStyle/>
          <a:p>
            <a:pPr marL="0" lvl="0" indent="0">
              <a:lnSpc>
                <a:spcPct val="115000"/>
              </a:lnSpc>
              <a:spcBef>
                <a:spcPts val="0"/>
              </a:spcBef>
              <a:buNone/>
            </a:pPr>
            <a:r>
              <a:rPr lang="en-GB" sz="1600" i="1" dirty="0" smtClean="0">
                <a:solidFill>
                  <a:srgbClr val="1155CC"/>
                </a:solidFill>
                <a:latin typeface="Arial"/>
                <a:ea typeface="Arial"/>
                <a:cs typeface="Arial"/>
                <a:sym typeface="Arial"/>
              </a:rPr>
              <a:t>BMJ</a:t>
            </a:r>
            <a:r>
              <a:rPr lang="ka-GE" sz="1600" i="1" dirty="0" smtClean="0">
                <a:solidFill>
                  <a:srgbClr val="1155CC"/>
                </a:solidFill>
                <a:latin typeface="Arial"/>
                <a:ea typeface="Arial"/>
                <a:cs typeface="Arial"/>
                <a:sym typeface="Arial"/>
              </a:rPr>
              <a:t> -ს კლინიკური გადაწყვეტილების მხარდაჭერის სატრენინგო ინიციატივა: </a:t>
            </a:r>
            <a:r>
              <a:rPr lang="ka-GE" sz="1600" i="1" dirty="0" smtClean="0">
                <a:solidFill>
                  <a:srgbClr val="1155CC"/>
                </a:solidFill>
                <a:latin typeface="Arial"/>
                <a:ea typeface="Arial"/>
                <a:cs typeface="Arial"/>
                <a:sym typeface="Arial"/>
              </a:rPr>
              <a:t>ქსელი: „ჯეო ჰოსპიტალი“.. </a:t>
            </a:r>
            <a:r>
              <a:rPr lang="ka-GE" sz="1600" dirty="0" smtClean="0">
                <a:solidFill>
                  <a:srgbClr val="3F3F3F"/>
                </a:solidFill>
                <a:latin typeface="Arial"/>
                <a:ea typeface="Arial"/>
                <a:cs typeface="Arial"/>
                <a:sym typeface="Arial"/>
              </a:rPr>
              <a:t>თენგიზ წულაძე</a:t>
            </a:r>
            <a:endParaRPr lang="en-GB" sz="1600" dirty="0" smtClean="0">
              <a:solidFill>
                <a:srgbClr val="3F3F3F"/>
              </a:solidFill>
              <a:latin typeface="Arial"/>
              <a:ea typeface="Arial"/>
              <a:cs typeface="Arial"/>
              <a:sym typeface="Arial"/>
            </a:endParaRPr>
          </a:p>
          <a:p>
            <a:pPr marL="457200" marR="0" lvl="0" indent="-228600" algn="l" rtl="0">
              <a:lnSpc>
                <a:spcPct val="100000"/>
              </a:lnSpc>
              <a:spcBef>
                <a:spcPts val="60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Shape 898"/>
          <p:cNvSpPr txBox="1">
            <a:spLocks noGrp="1"/>
          </p:cNvSpPr>
          <p:nvPr>
            <p:ph type="body" idx="2"/>
          </p:nvPr>
        </p:nvSpPr>
        <p:spPr>
          <a:xfrm>
            <a:off x="153135" y="69993"/>
            <a:ext cx="8287500" cy="895500"/>
          </a:xfrm>
          <a:prstGeom prst="rect">
            <a:avLst/>
          </a:prstGeom>
        </p:spPr>
        <p:txBody>
          <a:bodyPr spcFirstLastPara="1" wrap="square" lIns="91425" tIns="91425" rIns="91425" bIns="91425" anchor="t" anchorCtr="0">
            <a:noAutofit/>
          </a:bodyPr>
          <a:lstStyle/>
          <a:p>
            <a:pPr marL="0" lvl="0" indent="0" algn="l" rtl="0">
              <a:spcBef>
                <a:spcPts val="633"/>
              </a:spcBef>
              <a:spcAft>
                <a:spcPts val="0"/>
              </a:spcAft>
              <a:buNone/>
            </a:pPr>
            <a:r>
              <a:rPr lang="ka-GE" sz="3000" dirty="0" smtClean="0">
                <a:solidFill>
                  <a:srgbClr val="2A6EBB"/>
                </a:solidFill>
                <a:latin typeface="Arial"/>
                <a:ea typeface="Arial"/>
                <a:cs typeface="Arial"/>
                <a:sym typeface="Arial"/>
              </a:rPr>
              <a:t>მდგრადი განვითარების უზრუნველყოფა</a:t>
            </a:r>
            <a:r>
              <a:rPr lang="en-GB" sz="3000" dirty="0">
                <a:solidFill>
                  <a:srgbClr val="2A6EBB"/>
                </a:solidFill>
                <a:latin typeface="Arial"/>
                <a:ea typeface="Arial"/>
                <a:cs typeface="Arial"/>
                <a:sym typeface="Arial"/>
              </a:rPr>
              <a:t/>
            </a:r>
            <a:br>
              <a:rPr lang="en-GB" sz="3000" dirty="0">
                <a:solidFill>
                  <a:srgbClr val="2A6EBB"/>
                </a:solidFill>
                <a:latin typeface="Arial"/>
                <a:ea typeface="Arial"/>
                <a:cs typeface="Arial"/>
                <a:sym typeface="Arial"/>
              </a:rPr>
            </a:br>
            <a:endParaRPr sz="3000" dirty="0">
              <a:solidFill>
                <a:srgbClr val="2A6EBB"/>
              </a:solidFill>
              <a:latin typeface="Arial"/>
              <a:ea typeface="Arial"/>
              <a:cs typeface="Arial"/>
              <a:sym typeface="Arial"/>
            </a:endParaRPr>
          </a:p>
        </p:txBody>
      </p:sp>
      <p:grpSp>
        <p:nvGrpSpPr>
          <p:cNvPr id="899" name="Shape 899"/>
          <p:cNvGrpSpPr/>
          <p:nvPr/>
        </p:nvGrpSpPr>
        <p:grpSpPr>
          <a:xfrm>
            <a:off x="304800" y="1676400"/>
            <a:ext cx="8470850" cy="4157650"/>
            <a:chOff x="273450" y="2715107"/>
            <a:chExt cx="8470850" cy="3382129"/>
          </a:xfrm>
        </p:grpSpPr>
        <p:sp>
          <p:nvSpPr>
            <p:cNvPr id="900" name="Shape 900"/>
            <p:cNvSpPr txBox="1"/>
            <p:nvPr/>
          </p:nvSpPr>
          <p:spPr>
            <a:xfrm>
              <a:off x="1974524" y="4113668"/>
              <a:ext cx="1668975" cy="1204873"/>
            </a:xfrm>
            <a:prstGeom prst="rect">
              <a:avLst/>
            </a:prstGeom>
            <a:solidFill>
              <a:srgbClr val="FFFF00"/>
            </a:solidFill>
            <a:ln>
              <a:noFill/>
            </a:ln>
          </p:spPr>
          <p:txBody>
            <a:bodyPr spcFirstLastPara="1" wrap="square" lIns="91425" tIns="91425" rIns="91425" bIns="91425" anchor="t" anchorCtr="0">
              <a:noAutofit/>
            </a:bodyPr>
            <a:lstStyle/>
            <a:p>
              <a:pPr lvl="0" algn="ctr">
                <a:lnSpc>
                  <a:spcPct val="115000"/>
                </a:lnSpc>
                <a:buClr>
                  <a:schemeClr val="dk1"/>
                </a:buClr>
                <a:buSzPts val="1100"/>
              </a:pPr>
              <a:r>
                <a:rPr lang="ka-GE" dirty="0" smtClean="0">
                  <a:solidFill>
                    <a:srgbClr val="1155CC"/>
                  </a:solidFill>
                </a:rPr>
                <a:t>ალტერნატიული</a:t>
              </a:r>
            </a:p>
            <a:p>
              <a:pPr lvl="0" algn="ctr">
                <a:lnSpc>
                  <a:spcPct val="115000"/>
                </a:lnSpc>
                <a:buClr>
                  <a:schemeClr val="dk1"/>
                </a:buClr>
                <a:buSzPts val="1100"/>
              </a:pPr>
              <a:r>
                <a:rPr lang="ka-GE" dirty="0" smtClean="0">
                  <a:solidFill>
                    <a:srgbClr val="1155CC"/>
                  </a:solidFill>
                </a:rPr>
                <a:t>გზების მოძიება - </a:t>
              </a:r>
              <a:r>
                <a:rPr lang="ka-GE" dirty="0" smtClean="0">
                  <a:solidFill>
                    <a:srgbClr val="1155CC"/>
                  </a:solidFill>
                </a:rPr>
                <a:t>მეტი </a:t>
              </a:r>
              <a:r>
                <a:rPr lang="ka-GE" dirty="0" smtClean="0">
                  <a:solidFill>
                    <a:srgbClr val="1155CC"/>
                  </a:solidFill>
                </a:rPr>
                <a:t>ინფორმაციის სათარგმნელად</a:t>
              </a:r>
              <a:endParaRPr sz="1800" dirty="0">
                <a:solidFill>
                  <a:schemeClr val="accent1"/>
                </a:solidFill>
              </a:endParaRPr>
            </a:p>
            <a:p>
              <a:pPr marL="0" lvl="0" indent="0" algn="ctr" rtl="0">
                <a:lnSpc>
                  <a:spcPct val="115000"/>
                </a:lnSpc>
                <a:spcBef>
                  <a:spcPts val="0"/>
                </a:spcBef>
                <a:spcAft>
                  <a:spcPts val="0"/>
                </a:spcAft>
                <a:buNone/>
              </a:pPr>
              <a:endParaRPr sz="1800" dirty="0">
                <a:solidFill>
                  <a:schemeClr val="accent1"/>
                </a:solidFill>
              </a:endParaRPr>
            </a:p>
          </p:txBody>
        </p:sp>
        <p:sp>
          <p:nvSpPr>
            <p:cNvPr id="901" name="Shape 901"/>
            <p:cNvSpPr txBox="1"/>
            <p:nvPr/>
          </p:nvSpPr>
          <p:spPr>
            <a:xfrm>
              <a:off x="273450" y="4164450"/>
              <a:ext cx="1598400" cy="1584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ka-GE" dirty="0" smtClean="0">
                  <a:solidFill>
                    <a:srgbClr val="1155CC"/>
                  </a:solidFill>
                </a:rPr>
                <a:t>პროგრამის ადგილობრივი </a:t>
              </a:r>
              <a:r>
                <a:rPr lang="ka-GE" dirty="0" smtClean="0">
                  <a:solidFill>
                    <a:srgbClr val="1155CC"/>
                  </a:solidFill>
                </a:rPr>
                <a:t>მესვეურების </a:t>
              </a:r>
              <a:r>
                <a:rPr lang="ka-GE" dirty="0" smtClean="0">
                  <a:solidFill>
                    <a:srgbClr val="1155CC"/>
                  </a:solidFill>
                </a:rPr>
                <a:t>პროფესიული მხარდაჭერა და განვითარება</a:t>
              </a:r>
              <a:endParaRPr sz="1800" dirty="0">
                <a:solidFill>
                  <a:schemeClr val="accent1"/>
                </a:solidFill>
              </a:endParaRPr>
            </a:p>
          </p:txBody>
        </p:sp>
        <p:sp>
          <p:nvSpPr>
            <p:cNvPr id="902" name="Shape 902"/>
            <p:cNvSpPr txBox="1"/>
            <p:nvPr/>
          </p:nvSpPr>
          <p:spPr>
            <a:xfrm>
              <a:off x="5374250" y="4237640"/>
              <a:ext cx="1598400" cy="1611649"/>
            </a:xfrm>
            <a:prstGeom prst="rect">
              <a:avLst/>
            </a:prstGeom>
            <a:noFill/>
            <a:ln>
              <a:noFill/>
            </a:ln>
          </p:spPr>
          <p:txBody>
            <a:bodyPr spcFirstLastPara="1" wrap="square" lIns="91425" tIns="91425" rIns="91425" bIns="91425" anchor="t" anchorCtr="0">
              <a:noAutofit/>
            </a:bodyPr>
            <a:lstStyle/>
            <a:p>
              <a:pPr lvl="0" algn="ctr">
                <a:lnSpc>
                  <a:spcPct val="115000"/>
                </a:lnSpc>
              </a:pPr>
              <a:r>
                <a:rPr lang="en-GB" dirty="0" smtClean="0">
                  <a:solidFill>
                    <a:srgbClr val="1155CC"/>
                  </a:solidFill>
                </a:rPr>
                <a:t>CME / CPD</a:t>
              </a:r>
              <a:r>
                <a:rPr lang="ka-GE" dirty="0" smtClean="0">
                  <a:solidFill>
                    <a:srgbClr val="1155CC"/>
                  </a:solidFill>
                </a:rPr>
                <a:t> -ისთვის აღიარების უზრუნველყოფა.</a:t>
              </a:r>
              <a:r>
                <a:rPr lang="en-GB" dirty="0">
                  <a:solidFill>
                    <a:srgbClr val="1155CC"/>
                  </a:solidFill>
                </a:rPr>
                <a:t/>
              </a:r>
              <a:br>
                <a:rPr lang="en-GB" dirty="0">
                  <a:solidFill>
                    <a:srgbClr val="1155CC"/>
                  </a:solidFill>
                </a:rPr>
              </a:br>
              <a:endParaRPr dirty="0">
                <a:solidFill>
                  <a:srgbClr val="1155CC"/>
                </a:solidFill>
              </a:endParaRPr>
            </a:p>
            <a:p>
              <a:pPr marL="0" lvl="0" indent="0" algn="ctr" rtl="0">
                <a:spcBef>
                  <a:spcPts val="0"/>
                </a:spcBef>
                <a:spcAft>
                  <a:spcPts val="0"/>
                </a:spcAft>
                <a:buNone/>
              </a:pPr>
              <a:endParaRPr sz="1800" dirty="0">
                <a:solidFill>
                  <a:schemeClr val="accent1"/>
                </a:solidFill>
              </a:endParaRPr>
            </a:p>
            <a:p>
              <a:pPr marL="0" lvl="0" indent="0" algn="ctr" rtl="0">
                <a:lnSpc>
                  <a:spcPct val="115000"/>
                </a:lnSpc>
                <a:spcBef>
                  <a:spcPts val="0"/>
                </a:spcBef>
                <a:spcAft>
                  <a:spcPts val="0"/>
                </a:spcAft>
                <a:buNone/>
              </a:pPr>
              <a:endParaRPr sz="1800" dirty="0">
                <a:solidFill>
                  <a:schemeClr val="accent1"/>
                </a:solidFill>
              </a:endParaRPr>
            </a:p>
          </p:txBody>
        </p:sp>
        <p:sp>
          <p:nvSpPr>
            <p:cNvPr id="903" name="Shape 903"/>
            <p:cNvSpPr txBox="1"/>
            <p:nvPr/>
          </p:nvSpPr>
          <p:spPr>
            <a:xfrm>
              <a:off x="3709675" y="4164450"/>
              <a:ext cx="1598400" cy="1870799"/>
            </a:xfrm>
            <a:prstGeom prst="rect">
              <a:avLst/>
            </a:prstGeom>
            <a:noFill/>
            <a:ln>
              <a:noFill/>
            </a:ln>
          </p:spPr>
          <p:txBody>
            <a:bodyPr spcFirstLastPara="1" wrap="square" lIns="91425" tIns="91425" rIns="91425" bIns="91425" anchor="t" anchorCtr="0">
              <a:noAutofit/>
            </a:bodyPr>
            <a:lstStyle/>
            <a:p>
              <a:pPr lvl="0" algn="ctr">
                <a:lnSpc>
                  <a:spcPct val="115000"/>
                </a:lnSpc>
                <a:buSzPts val="1100"/>
              </a:pPr>
              <a:r>
                <a:rPr lang="ka-GE" dirty="0" smtClean="0">
                  <a:solidFill>
                    <a:schemeClr val="dk2"/>
                  </a:solidFill>
                </a:rPr>
                <a:t>დამატებითი ფინანსების მოძიება, თარგმნისა და ხელმისაწვდომობის გაზრდის მიზნით.</a:t>
              </a:r>
              <a:endParaRPr dirty="0">
                <a:solidFill>
                  <a:schemeClr val="dk2"/>
                </a:solidFill>
              </a:endParaRPr>
            </a:p>
          </p:txBody>
        </p:sp>
        <p:grpSp>
          <p:nvGrpSpPr>
            <p:cNvPr id="904" name="Shape 904"/>
            <p:cNvGrpSpPr/>
            <p:nvPr/>
          </p:nvGrpSpPr>
          <p:grpSpPr>
            <a:xfrm>
              <a:off x="282500" y="2715107"/>
              <a:ext cx="8438600" cy="1368141"/>
              <a:chOff x="282500" y="2715107"/>
              <a:chExt cx="8438600" cy="1368141"/>
            </a:xfrm>
          </p:grpSpPr>
          <p:sp>
            <p:nvSpPr>
              <p:cNvPr id="905" name="Shape 905"/>
              <p:cNvSpPr txBox="1"/>
              <p:nvPr/>
            </p:nvSpPr>
            <p:spPr>
              <a:xfrm>
                <a:off x="5474241" y="3012549"/>
                <a:ext cx="1491300" cy="80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a:solidFill>
                      <a:srgbClr val="FFFFFF"/>
                    </a:solidFill>
                  </a:rPr>
                  <a:t>Product &amp; brand awareness</a:t>
                </a:r>
                <a:endParaRPr>
                  <a:solidFill>
                    <a:srgbClr val="FFFFFF"/>
                  </a:solidFill>
                </a:endParaRPr>
              </a:p>
              <a:p>
                <a:pPr marL="0" lvl="0" indent="0" rtl="0">
                  <a:spcBef>
                    <a:spcPts val="0"/>
                  </a:spcBef>
                  <a:spcAft>
                    <a:spcPts val="0"/>
                  </a:spcAft>
                  <a:buNone/>
                </a:pPr>
                <a:endParaRPr>
                  <a:solidFill>
                    <a:srgbClr val="FFFFFF"/>
                  </a:solidFill>
                </a:endParaRPr>
              </a:p>
            </p:txBody>
          </p:sp>
          <p:sp>
            <p:nvSpPr>
              <p:cNvPr id="906" name="Shape 906"/>
              <p:cNvSpPr/>
              <p:nvPr/>
            </p:nvSpPr>
            <p:spPr>
              <a:xfrm>
                <a:off x="282500" y="2715229"/>
                <a:ext cx="1584300" cy="1368000"/>
              </a:xfrm>
              <a:prstGeom prst="flowChartConnector">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7" name="Shape 907"/>
              <p:cNvSpPr txBox="1"/>
              <p:nvPr/>
            </p:nvSpPr>
            <p:spPr>
              <a:xfrm>
                <a:off x="326991" y="3093228"/>
                <a:ext cx="1491300" cy="803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ka-GE" sz="1500" dirty="0" smtClean="0">
                    <a:solidFill>
                      <a:srgbClr val="FFFFFF"/>
                    </a:solidFill>
                  </a:rPr>
                  <a:t>ადვოკატირება</a:t>
                </a:r>
                <a:endParaRPr sz="1500" dirty="0">
                  <a:solidFill>
                    <a:srgbClr val="FFFFFF"/>
                  </a:solidFill>
                </a:endParaRPr>
              </a:p>
            </p:txBody>
          </p:sp>
          <p:sp>
            <p:nvSpPr>
              <p:cNvPr id="908" name="Shape 908"/>
              <p:cNvSpPr/>
              <p:nvPr/>
            </p:nvSpPr>
            <p:spPr>
              <a:xfrm>
                <a:off x="1945075" y="2715107"/>
                <a:ext cx="1584300" cy="1368000"/>
              </a:xfrm>
              <a:prstGeom prst="flowChartConnector">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9" name="Shape 909"/>
              <p:cNvSpPr txBox="1"/>
              <p:nvPr/>
            </p:nvSpPr>
            <p:spPr>
              <a:xfrm>
                <a:off x="1989561" y="3093228"/>
                <a:ext cx="1491300" cy="803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ka-GE" sz="1500" dirty="0" smtClean="0">
                    <a:solidFill>
                      <a:srgbClr val="FFFFFF"/>
                    </a:solidFill>
                  </a:rPr>
                  <a:t>თარგმანი</a:t>
                </a:r>
                <a:r>
                  <a:rPr lang="en-GB" sz="1800" dirty="0">
                    <a:solidFill>
                      <a:srgbClr val="FFFFFF"/>
                    </a:solidFill>
                  </a:rPr>
                  <a:t/>
                </a:r>
                <a:br>
                  <a:rPr lang="en-GB" sz="1800" dirty="0">
                    <a:solidFill>
                      <a:srgbClr val="FFFFFF"/>
                    </a:solidFill>
                  </a:rPr>
                </a:br>
                <a:endParaRPr sz="1800" dirty="0">
                  <a:solidFill>
                    <a:srgbClr val="FFFFFF"/>
                  </a:solidFill>
                </a:endParaRPr>
              </a:p>
            </p:txBody>
          </p:sp>
          <p:sp>
            <p:nvSpPr>
              <p:cNvPr id="910" name="Shape 910"/>
              <p:cNvSpPr/>
              <p:nvPr/>
            </p:nvSpPr>
            <p:spPr>
              <a:xfrm>
                <a:off x="3718725" y="2715229"/>
                <a:ext cx="1584300" cy="1368000"/>
              </a:xfrm>
              <a:prstGeom prst="flowChartConnector">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1" name="Shape 911"/>
              <p:cNvSpPr txBox="1"/>
              <p:nvPr/>
            </p:nvSpPr>
            <p:spPr>
              <a:xfrm>
                <a:off x="3763226" y="3093228"/>
                <a:ext cx="1491300" cy="803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ka-GE" sz="1500" dirty="0" smtClean="0">
                    <a:solidFill>
                      <a:srgbClr val="FFFFFF"/>
                    </a:solidFill>
                  </a:rPr>
                  <a:t>ფინანსები</a:t>
                </a:r>
                <a:endParaRPr sz="1500" dirty="0">
                  <a:solidFill>
                    <a:srgbClr val="FFFFFF"/>
                  </a:solidFill>
                </a:endParaRPr>
              </a:p>
            </p:txBody>
          </p:sp>
          <p:sp>
            <p:nvSpPr>
              <p:cNvPr id="912" name="Shape 912"/>
              <p:cNvSpPr/>
              <p:nvPr/>
            </p:nvSpPr>
            <p:spPr>
              <a:xfrm>
                <a:off x="5381300" y="2715229"/>
                <a:ext cx="1584300" cy="1368000"/>
              </a:xfrm>
              <a:prstGeom prst="flowChartConnector">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3" name="Shape 913"/>
              <p:cNvSpPr txBox="1"/>
              <p:nvPr/>
            </p:nvSpPr>
            <p:spPr>
              <a:xfrm>
                <a:off x="5425796" y="3093228"/>
                <a:ext cx="1491300" cy="803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ka-GE" sz="1500" dirty="0" smtClean="0">
                    <a:solidFill>
                      <a:srgbClr val="FFFFFF"/>
                    </a:solidFill>
                  </a:rPr>
                  <a:t>აკრედიტაცია</a:t>
                </a:r>
                <a:endParaRPr sz="1800" dirty="0">
                  <a:solidFill>
                    <a:srgbClr val="FFFFFF"/>
                  </a:solidFill>
                </a:endParaRPr>
              </a:p>
            </p:txBody>
          </p:sp>
          <p:sp>
            <p:nvSpPr>
              <p:cNvPr id="914" name="Shape 914"/>
              <p:cNvSpPr/>
              <p:nvPr/>
            </p:nvSpPr>
            <p:spPr>
              <a:xfrm>
                <a:off x="7136800" y="2779147"/>
                <a:ext cx="1584300" cy="1304100"/>
              </a:xfrm>
              <a:prstGeom prst="flowChartConnector">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5" name="Shape 915"/>
              <p:cNvSpPr txBox="1"/>
              <p:nvPr/>
            </p:nvSpPr>
            <p:spPr>
              <a:xfrm>
                <a:off x="7185266" y="2938328"/>
                <a:ext cx="1491300" cy="803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ka-GE" sz="1500" dirty="0" smtClean="0">
                    <a:solidFill>
                      <a:srgbClr val="FFFFFF"/>
                    </a:solidFill>
                  </a:rPr>
                  <a:t>ინტეგრაცია და პროდუქტის განვითარება</a:t>
                </a:r>
                <a:endParaRPr sz="1500" dirty="0">
                  <a:solidFill>
                    <a:srgbClr val="FFFFFF"/>
                  </a:solidFill>
                </a:endParaRPr>
              </a:p>
            </p:txBody>
          </p:sp>
        </p:grpSp>
        <p:sp>
          <p:nvSpPr>
            <p:cNvPr id="916" name="Shape 916"/>
            <p:cNvSpPr txBox="1"/>
            <p:nvPr/>
          </p:nvSpPr>
          <p:spPr>
            <a:xfrm>
              <a:off x="7145900" y="4164450"/>
              <a:ext cx="1598400" cy="1932786"/>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ka-GE" dirty="0" smtClean="0">
                  <a:solidFill>
                    <a:srgbClr val="1155CC"/>
                  </a:solidFill>
                </a:rPr>
                <a:t>სამედიცინო კურიკულუმსა და კლინიკურ პროცესებში ინტეგრირება და პროდუქტების განვითარების გზამკვლევში ჩართვა.</a:t>
              </a:r>
              <a:r>
                <a:rPr lang="en-GB" dirty="0">
                  <a:solidFill>
                    <a:srgbClr val="1155CC"/>
                  </a:solidFill>
                </a:rPr>
                <a:t/>
              </a:r>
              <a:br>
                <a:rPr lang="en-GB" dirty="0">
                  <a:solidFill>
                    <a:srgbClr val="1155CC"/>
                  </a:solidFill>
                </a:rPr>
              </a:br>
              <a:endParaRPr dirty="0">
                <a:solidFill>
                  <a:srgbClr val="1155CC"/>
                </a:solidFil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Shape 922"/>
          <p:cNvSpPr txBox="1">
            <a:spLocks noGrp="1"/>
          </p:cNvSpPr>
          <p:nvPr>
            <p:ph type="body" idx="2"/>
          </p:nvPr>
        </p:nvSpPr>
        <p:spPr>
          <a:xfrm>
            <a:off x="284875" y="84099"/>
            <a:ext cx="6953700" cy="589800"/>
          </a:xfrm>
          <a:prstGeom prst="rect">
            <a:avLst/>
          </a:prstGeom>
          <a:noFill/>
          <a:ln>
            <a:noFill/>
          </a:ln>
        </p:spPr>
        <p:txBody>
          <a:bodyPr spcFirstLastPara="1" wrap="square" lIns="79750" tIns="79750" rIns="79750" bIns="79750" anchor="t" anchorCtr="0">
            <a:noAutofit/>
          </a:bodyPr>
          <a:lstStyle/>
          <a:p>
            <a:pPr marL="0" marR="0" lvl="0" indent="0" algn="l" rtl="0">
              <a:lnSpc>
                <a:spcPct val="100000"/>
              </a:lnSpc>
              <a:spcBef>
                <a:spcPts val="0"/>
              </a:spcBef>
              <a:spcAft>
                <a:spcPts val="0"/>
              </a:spcAft>
              <a:buClr>
                <a:schemeClr val="dk2"/>
              </a:buClr>
              <a:buSzPts val="1200"/>
              <a:buFont typeface="Arial"/>
              <a:buNone/>
            </a:pPr>
            <a:r>
              <a:rPr lang="ka-GE" sz="3000" dirty="0" smtClean="0"/>
              <a:t>მდგრადი განვითარება</a:t>
            </a:r>
            <a:r>
              <a:rPr lang="en-GB" sz="3000" b="1" i="0" u="none" strike="noStrike" cap="none" dirty="0" smtClean="0">
                <a:latin typeface="Arial"/>
                <a:ea typeface="Arial"/>
                <a:cs typeface="Arial"/>
                <a:sym typeface="Arial"/>
              </a:rPr>
              <a:t> </a:t>
            </a:r>
            <a:endParaRPr sz="3000" b="1" i="0" u="none" strike="noStrike" cap="none" dirty="0">
              <a:latin typeface="Arial"/>
              <a:ea typeface="Arial"/>
              <a:cs typeface="Arial"/>
              <a:sym typeface="Arial"/>
            </a:endParaRPr>
          </a:p>
        </p:txBody>
      </p:sp>
      <p:sp>
        <p:nvSpPr>
          <p:cNvPr id="923" name="Shape 923"/>
          <p:cNvSpPr txBox="1"/>
          <p:nvPr/>
        </p:nvSpPr>
        <p:spPr>
          <a:xfrm>
            <a:off x="284875" y="932325"/>
            <a:ext cx="8440800" cy="5154300"/>
          </a:xfrm>
          <a:prstGeom prst="rect">
            <a:avLst/>
          </a:prstGeom>
          <a:noFill/>
          <a:ln>
            <a:noFill/>
          </a:ln>
        </p:spPr>
        <p:txBody>
          <a:bodyPr spcFirstLastPara="1" wrap="square" lIns="79750" tIns="79750" rIns="79750" bIns="79750" anchor="t" anchorCtr="0">
            <a:noAutofit/>
          </a:bodyPr>
          <a:lstStyle/>
          <a:p>
            <a:pPr marL="1371600" marR="0" lvl="0" indent="0" algn="just" rtl="0">
              <a:lnSpc>
                <a:spcPct val="115000"/>
              </a:lnSpc>
              <a:spcBef>
                <a:spcPts val="0"/>
              </a:spcBef>
              <a:spcAft>
                <a:spcPts val="0"/>
              </a:spcAft>
              <a:buClr>
                <a:srgbClr val="57585A"/>
              </a:buClr>
              <a:buSzPts val="1800"/>
              <a:buFont typeface="Arial"/>
              <a:buNone/>
            </a:pPr>
            <a:r>
              <a:rPr lang="ka-GE" sz="1800" b="1" i="0" u="none" strike="noStrike" cap="none" dirty="0" smtClean="0">
                <a:solidFill>
                  <a:srgbClr val="1155CC"/>
                </a:solidFill>
              </a:rPr>
              <a:t>კურიკულუმის შედგენა</a:t>
            </a:r>
            <a:r>
              <a:rPr lang="en-GB" sz="1800" b="1" i="0" u="none" strike="noStrike" cap="none" dirty="0" smtClean="0">
                <a:solidFill>
                  <a:srgbClr val="1155CC"/>
                </a:solidFill>
              </a:rPr>
              <a:t>:</a:t>
            </a:r>
            <a:endParaRPr lang="ka-GE" sz="1800" b="0" i="0" u="none" strike="noStrike" cap="none" dirty="0" smtClean="0">
              <a:solidFill>
                <a:srgbClr val="666666"/>
              </a:solidFill>
              <a:latin typeface="Arial"/>
              <a:ea typeface="Arial"/>
              <a:cs typeface="Arial"/>
              <a:sym typeface="Arial"/>
            </a:endParaRPr>
          </a:p>
          <a:p>
            <a:pPr marL="1371600" lvl="0" algn="just">
              <a:lnSpc>
                <a:spcPct val="115000"/>
              </a:lnSpc>
              <a:buClr>
                <a:srgbClr val="57585A"/>
              </a:buClr>
              <a:buSzPts val="1800"/>
            </a:pPr>
            <a:r>
              <a:rPr lang="en-GB" sz="1800" dirty="0" smtClean="0">
                <a:solidFill>
                  <a:srgbClr val="666666"/>
                </a:solidFill>
              </a:rPr>
              <a:t>BMJ Learning</a:t>
            </a:r>
            <a:r>
              <a:rPr lang="ka-GE" sz="1800" dirty="0" smtClean="0">
                <a:solidFill>
                  <a:srgbClr val="666666"/>
                </a:solidFill>
              </a:rPr>
              <a:t> მოდულები გაერთიანებულია თბილისის სახელმწიფო სამედიცინო უნივერსიტეტის ტუბერკულოზის სპეციალობისა და პულმონოლოგიის რეზიდენტურის პროგრამის კურიკულუმთან.</a:t>
            </a:r>
            <a:endParaRPr sz="1800" b="1" dirty="0">
              <a:solidFill>
                <a:srgbClr val="1155CC"/>
              </a:solidFill>
            </a:endParaRPr>
          </a:p>
          <a:p>
            <a:pPr marL="0" marR="0" lvl="0" indent="0" algn="just" rtl="0">
              <a:lnSpc>
                <a:spcPct val="115000"/>
              </a:lnSpc>
              <a:spcBef>
                <a:spcPts val="0"/>
              </a:spcBef>
              <a:spcAft>
                <a:spcPts val="0"/>
              </a:spcAft>
              <a:buClr>
                <a:srgbClr val="57585A"/>
              </a:buClr>
              <a:buSzPts val="1800"/>
              <a:buFont typeface="Arial"/>
              <a:buNone/>
            </a:pPr>
            <a:endParaRPr lang="en-GB" b="1" i="0" u="none" strike="noStrike" cap="none" dirty="0" smtClean="0">
              <a:solidFill>
                <a:srgbClr val="1155CC"/>
              </a:solidFill>
              <a:latin typeface="Arial"/>
              <a:ea typeface="Arial"/>
              <a:cs typeface="Arial"/>
              <a:sym typeface="Arial"/>
            </a:endParaRPr>
          </a:p>
          <a:p>
            <a:pPr lvl="0" algn="just">
              <a:lnSpc>
                <a:spcPct val="115000"/>
              </a:lnSpc>
              <a:buClr>
                <a:srgbClr val="57585A"/>
              </a:buClr>
              <a:buSzPts val="1800"/>
            </a:pPr>
            <a:r>
              <a:rPr lang="ka-GE" sz="1600" dirty="0" smtClean="0">
                <a:solidFill>
                  <a:srgbClr val="57585A"/>
                </a:solidFill>
              </a:rPr>
              <a:t>„ჯეო ჰოსპიტალის“ </a:t>
            </a:r>
            <a:r>
              <a:rPr lang="ka-GE" sz="1600" dirty="0" smtClean="0">
                <a:solidFill>
                  <a:srgbClr val="57585A"/>
                </a:solidFill>
              </a:rPr>
              <a:t>მიერ ჩატარებული </a:t>
            </a:r>
            <a:r>
              <a:rPr lang="ka-GE" sz="1600" b="1" dirty="0" smtClean="0">
                <a:solidFill>
                  <a:srgbClr val="1155CC"/>
                </a:solidFill>
              </a:rPr>
              <a:t>ხარისხის გაუმჯობესების (</a:t>
            </a:r>
            <a:r>
              <a:rPr lang="en-GB" sz="1600" b="1" dirty="0" smtClean="0">
                <a:solidFill>
                  <a:srgbClr val="1155CC"/>
                </a:solidFill>
              </a:rPr>
              <a:t>QI</a:t>
            </a:r>
            <a:r>
              <a:rPr lang="ka-GE" sz="1600" b="1" dirty="0" smtClean="0">
                <a:solidFill>
                  <a:srgbClr val="1155CC"/>
                </a:solidFill>
              </a:rPr>
              <a:t>) კვლევა </a:t>
            </a:r>
            <a:r>
              <a:rPr lang="ka-GE" sz="1600" dirty="0" smtClean="0">
                <a:solidFill>
                  <a:srgbClr val="57585A"/>
                </a:solidFill>
              </a:rPr>
              <a:t>რეგისტრირებული დაავადებების ანგარიშგების სტანდარტული პროცედურების გასაუმჯობესებლად.  კვლევა წარმოდგენილი იქნება ხარისხის </a:t>
            </a:r>
            <a:r>
              <a:rPr lang="ka-GE" sz="1600" dirty="0" smtClean="0">
                <a:solidFill>
                  <a:srgbClr val="57585A"/>
                </a:solidFill>
              </a:rPr>
              <a:t>ფორუმზე</a:t>
            </a:r>
            <a:r>
              <a:rPr lang="ka-GE" sz="1600" dirty="0" smtClean="0">
                <a:solidFill>
                  <a:srgbClr val="57585A"/>
                </a:solidFill>
              </a:rPr>
              <a:t>, </a:t>
            </a:r>
            <a:r>
              <a:rPr lang="ka-GE" sz="1600" dirty="0" smtClean="0">
                <a:solidFill>
                  <a:srgbClr val="57585A"/>
                </a:solidFill>
              </a:rPr>
              <a:t>მელბურნში (ავსტრალია) </a:t>
            </a:r>
            <a:r>
              <a:rPr lang="ka-GE" sz="1600" dirty="0" smtClean="0">
                <a:solidFill>
                  <a:srgbClr val="57585A"/>
                </a:solidFill>
              </a:rPr>
              <a:t>(2018 წლის სექტემბერი) და რესურსში - </a:t>
            </a:r>
            <a:r>
              <a:rPr lang="en-GB" sz="1600" i="1" dirty="0" smtClean="0">
                <a:solidFill>
                  <a:srgbClr val="57585A"/>
                </a:solidFill>
              </a:rPr>
              <a:t>BMJ Open Quality</a:t>
            </a:r>
            <a:r>
              <a:rPr lang="ka-GE" sz="1600" i="1" dirty="0" smtClean="0">
                <a:solidFill>
                  <a:srgbClr val="57585A"/>
                </a:solidFill>
              </a:rPr>
              <a:t>. </a:t>
            </a:r>
            <a:endParaRPr lang="ka-GE" sz="1600" dirty="0" smtClean="0">
              <a:solidFill>
                <a:srgbClr val="57585A"/>
              </a:solidFill>
            </a:endParaRPr>
          </a:p>
          <a:p>
            <a:pPr marL="0" marR="0" lvl="0" indent="0" algn="just" rtl="0">
              <a:lnSpc>
                <a:spcPct val="115000"/>
              </a:lnSpc>
              <a:spcBef>
                <a:spcPts val="0"/>
              </a:spcBef>
              <a:spcAft>
                <a:spcPts val="0"/>
              </a:spcAft>
              <a:buClr>
                <a:srgbClr val="57585A"/>
              </a:buClr>
              <a:buSzPts val="1800"/>
              <a:buFont typeface="Arial"/>
              <a:buNone/>
            </a:pPr>
            <a:endParaRPr dirty="0"/>
          </a:p>
          <a:p>
            <a:pPr marL="285750" marR="0" lvl="0" indent="-184150" algn="just" rtl="0">
              <a:lnSpc>
                <a:spcPct val="115000"/>
              </a:lnSpc>
              <a:spcBef>
                <a:spcPts val="0"/>
              </a:spcBef>
              <a:spcAft>
                <a:spcPts val="0"/>
              </a:spcAft>
              <a:buClr>
                <a:srgbClr val="000000"/>
              </a:buClr>
              <a:buSzPts val="1600"/>
              <a:buFont typeface="Arial"/>
              <a:buNone/>
            </a:pPr>
            <a:endParaRPr sz="1600" b="0" i="0" u="none" strike="noStrike" cap="none" dirty="0">
              <a:solidFill>
                <a:srgbClr val="57585A"/>
              </a:solidFill>
              <a:latin typeface="Arial"/>
              <a:ea typeface="Arial"/>
              <a:cs typeface="Arial"/>
              <a:sym typeface="Arial"/>
            </a:endParaRPr>
          </a:p>
          <a:p>
            <a:pPr marL="0" marR="0" lvl="0" indent="0" algn="just" rtl="0">
              <a:lnSpc>
                <a:spcPct val="115000"/>
              </a:lnSpc>
              <a:spcBef>
                <a:spcPts val="0"/>
              </a:spcBef>
              <a:spcAft>
                <a:spcPts val="0"/>
              </a:spcAft>
              <a:buClr>
                <a:srgbClr val="1F528C"/>
              </a:buClr>
              <a:buSzPts val="1800"/>
              <a:buFont typeface="Arial"/>
              <a:buNone/>
            </a:pPr>
            <a:endParaRPr sz="1800" b="0" i="0" u="none" strike="noStrike" cap="none" dirty="0">
              <a:solidFill>
                <a:srgbClr val="57585A"/>
              </a:solidFill>
              <a:latin typeface="Arial"/>
              <a:ea typeface="Arial"/>
              <a:cs typeface="Arial"/>
              <a:sym typeface="Arial"/>
            </a:endParaRPr>
          </a:p>
        </p:txBody>
      </p:sp>
      <p:pic>
        <p:nvPicPr>
          <p:cNvPr id="924" name="Shape 924"/>
          <p:cNvPicPr preferRelativeResize="0"/>
          <p:nvPr/>
        </p:nvPicPr>
        <p:blipFill>
          <a:blip r:embed="rId3">
            <a:alphaModFix/>
          </a:blip>
          <a:stretch>
            <a:fillRect/>
          </a:stretch>
        </p:blipFill>
        <p:spPr>
          <a:xfrm>
            <a:off x="495000" y="1086388"/>
            <a:ext cx="781050" cy="1190625"/>
          </a:xfrm>
          <a:prstGeom prst="rect">
            <a:avLst/>
          </a:prstGeom>
          <a:noFill/>
          <a:ln w="9525" cap="flat" cmpd="sng">
            <a:solidFill>
              <a:schemeClr val="dk2"/>
            </a:solidFill>
            <a:prstDash val="solid"/>
            <a:round/>
            <a:headEnd type="none" w="sm" len="sm"/>
            <a:tailEnd type="none" w="sm" len="sm"/>
          </a:ln>
        </p:spPr>
      </p:pic>
      <p:pic>
        <p:nvPicPr>
          <p:cNvPr id="925" name="Shape 925"/>
          <p:cNvPicPr preferRelativeResize="0"/>
          <p:nvPr/>
        </p:nvPicPr>
        <p:blipFill>
          <a:blip r:embed="rId4">
            <a:alphaModFix/>
          </a:blip>
          <a:stretch>
            <a:fillRect/>
          </a:stretch>
        </p:blipFill>
        <p:spPr>
          <a:xfrm>
            <a:off x="671250" y="4731274"/>
            <a:ext cx="7401800" cy="7576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Shape 930"/>
          <p:cNvSpPr txBox="1">
            <a:spLocks noGrp="1"/>
          </p:cNvSpPr>
          <p:nvPr>
            <p:ph type="body" idx="2"/>
          </p:nvPr>
        </p:nvSpPr>
        <p:spPr>
          <a:xfrm>
            <a:off x="427611" y="215768"/>
            <a:ext cx="8287500" cy="895500"/>
          </a:xfrm>
          <a:prstGeom prst="rect">
            <a:avLst/>
          </a:prstGeom>
          <a:noFill/>
          <a:ln>
            <a:noFill/>
          </a:ln>
        </p:spPr>
        <p:txBody>
          <a:bodyPr spcFirstLastPara="1" wrap="square" lIns="91500" tIns="91500" rIns="91500" bIns="91500" anchor="t" anchorCtr="0">
            <a:noAutofit/>
          </a:bodyPr>
          <a:lstStyle/>
          <a:p>
            <a:pPr lvl="0"/>
            <a:r>
              <a:rPr lang="ka-GE" dirty="0" smtClean="0">
                <a:latin typeface="Arial"/>
                <a:ea typeface="Arial"/>
                <a:cs typeface="Arial"/>
                <a:sym typeface="Arial"/>
              </a:rPr>
              <a:t>ძირითადი მიღწევების შეჯამება</a:t>
            </a:r>
            <a:endParaRPr dirty="0"/>
          </a:p>
        </p:txBody>
      </p:sp>
      <p:sp>
        <p:nvSpPr>
          <p:cNvPr id="931" name="Shape 931" descr="https://docs.google.com/a/bmj.com/drawings/d/spIVuqIbAkSYKHD4zrICjew/image?w=643&amp;h=533&amp;rev=562&amp;ac=1"/>
          <p:cNvSpPr txBox="1">
            <a:spLocks noGrp="1"/>
          </p:cNvSpPr>
          <p:nvPr>
            <p:ph type="body" idx="1"/>
          </p:nvPr>
        </p:nvSpPr>
        <p:spPr>
          <a:xfrm>
            <a:off x="580000" y="1387800"/>
            <a:ext cx="7659000" cy="4357200"/>
          </a:xfrm>
          <a:prstGeom prst="rect">
            <a:avLst/>
          </a:prstGeom>
          <a:noFill/>
          <a:ln w="1905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25400" marR="0" lvl="0" indent="0" algn="l" rtl="0">
              <a:lnSpc>
                <a:spcPct val="100000"/>
              </a:lnSpc>
              <a:spcBef>
                <a:spcPts val="600"/>
              </a:spcBef>
              <a:spcAft>
                <a:spcPts val="0"/>
              </a:spcAft>
              <a:buClr>
                <a:schemeClr val="dk1"/>
              </a:buClr>
              <a:buSzPts val="3200"/>
              <a:buFont typeface="Arial"/>
              <a:buNone/>
            </a:pPr>
            <a:r>
              <a:rPr lang="en-GB" sz="1800" b="1" i="1" u="none" strike="noStrike" cap="none" dirty="0" smtClean="0">
                <a:solidFill>
                  <a:srgbClr val="1155CC"/>
                </a:solidFill>
                <a:latin typeface="Arial"/>
                <a:ea typeface="Arial"/>
                <a:cs typeface="Arial"/>
                <a:sym typeface="Arial"/>
              </a:rPr>
              <a:t>რ</a:t>
            </a:r>
            <a:r>
              <a:rPr lang="ka-GE" sz="1800" b="1" i="1" u="none" strike="noStrike" cap="none" dirty="0" smtClean="0">
                <a:solidFill>
                  <a:srgbClr val="1155CC"/>
                </a:solidFill>
                <a:latin typeface="Arial"/>
                <a:ea typeface="Arial"/>
                <a:cs typeface="Arial"/>
                <a:sym typeface="Arial"/>
              </a:rPr>
              <a:t>ეგისტრაცია</a:t>
            </a:r>
            <a:endParaRPr sz="1800" b="0" i="0" u="none" strike="noStrike" cap="none" dirty="0">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434343"/>
              </a:buClr>
              <a:buSzPts val="2400"/>
              <a:buFont typeface="Arial"/>
              <a:buNone/>
            </a:pPr>
            <a:r>
              <a:rPr lang="en-GB" sz="1800" b="0" i="0" u="none" strike="noStrike" cap="none" dirty="0">
                <a:solidFill>
                  <a:srgbClr val="1155CC"/>
                </a:solidFill>
                <a:latin typeface="Arial"/>
                <a:ea typeface="Arial"/>
                <a:cs typeface="Arial"/>
                <a:sym typeface="Arial"/>
              </a:rPr>
              <a:t>1,4</a:t>
            </a:r>
            <a:r>
              <a:rPr lang="en-GB" sz="1800" dirty="0">
                <a:solidFill>
                  <a:srgbClr val="1155CC"/>
                </a:solidFill>
                <a:latin typeface="Arial"/>
                <a:ea typeface="Arial"/>
                <a:cs typeface="Arial"/>
                <a:sym typeface="Arial"/>
              </a:rPr>
              <a:t>68</a:t>
            </a:r>
            <a:r>
              <a:rPr lang="en-GB" sz="1800" b="1" i="0" u="none" strike="noStrike" cap="none" dirty="0">
                <a:solidFill>
                  <a:srgbClr val="0070C0"/>
                </a:solidFill>
                <a:latin typeface="Arial"/>
                <a:ea typeface="Arial"/>
                <a:cs typeface="Arial"/>
                <a:sym typeface="Arial"/>
              </a:rPr>
              <a:t> </a:t>
            </a:r>
            <a:r>
              <a:rPr lang="ka-GE" sz="1800" b="0" i="0" u="none" strike="noStrike" cap="none" dirty="0" smtClean="0">
                <a:solidFill>
                  <a:srgbClr val="262626"/>
                </a:solidFill>
                <a:latin typeface="Arial"/>
                <a:ea typeface="Arial"/>
                <a:cs typeface="Arial"/>
                <a:sym typeface="Arial"/>
              </a:rPr>
              <a:t>ქართველი კლინიცისტი</a:t>
            </a:r>
            <a:r>
              <a:rPr lang="en-GB" sz="1800" b="0" i="0" u="none" strike="noStrike" cap="none" dirty="0" smtClean="0">
                <a:solidFill>
                  <a:srgbClr val="262626"/>
                </a:solidFill>
                <a:latin typeface="Arial"/>
                <a:ea typeface="Arial"/>
                <a:cs typeface="Arial"/>
                <a:sym typeface="Arial"/>
              </a:rPr>
              <a:t>, </a:t>
            </a:r>
            <a:r>
              <a:rPr lang="en-GB" sz="1800" b="0" i="0" u="none" strike="noStrike" cap="none" dirty="0">
                <a:solidFill>
                  <a:srgbClr val="1F528C"/>
                </a:solidFill>
                <a:latin typeface="Arial"/>
                <a:ea typeface="Arial"/>
                <a:cs typeface="Arial"/>
                <a:sym typeface="Arial"/>
              </a:rPr>
              <a:t>36</a:t>
            </a:r>
            <a:r>
              <a:rPr lang="en-GB" sz="1800" b="1" i="0" u="none" strike="noStrike" cap="none" dirty="0">
                <a:solidFill>
                  <a:srgbClr val="0000FF"/>
                </a:solidFill>
                <a:latin typeface="Arial"/>
                <a:ea typeface="Arial"/>
                <a:cs typeface="Arial"/>
                <a:sym typeface="Arial"/>
              </a:rPr>
              <a:t> </a:t>
            </a:r>
            <a:r>
              <a:rPr lang="en-GB" sz="1800" b="0" i="0" u="none" strike="noStrike" cap="none" dirty="0">
                <a:solidFill>
                  <a:srgbClr val="434343"/>
                </a:solidFill>
                <a:latin typeface="Arial"/>
                <a:ea typeface="Arial"/>
                <a:cs typeface="Arial"/>
                <a:sym typeface="Arial"/>
              </a:rPr>
              <a:t>BMJ </a:t>
            </a:r>
            <a:r>
              <a:rPr lang="ka-GE" sz="1800" b="0" i="0" u="none" strike="noStrike" cap="none" dirty="0" smtClean="0">
                <a:solidFill>
                  <a:srgbClr val="434343"/>
                </a:solidFill>
                <a:latin typeface="Arial"/>
                <a:ea typeface="Arial"/>
                <a:cs typeface="Arial"/>
                <a:sym typeface="Arial"/>
              </a:rPr>
              <a:t>ჩემპიონის </a:t>
            </a:r>
            <a:r>
              <a:rPr lang="ka-GE" sz="1800" b="0" i="0" u="none" strike="noStrike" cap="none" dirty="0" smtClean="0">
                <a:solidFill>
                  <a:srgbClr val="434343"/>
                </a:solidFill>
                <a:latin typeface="Arial"/>
                <a:ea typeface="Arial"/>
                <a:cs typeface="Arial"/>
                <a:sym typeface="Arial"/>
              </a:rPr>
              <a:t>აყვანა</a:t>
            </a:r>
            <a:r>
              <a:rPr lang="en-GB" sz="1800" b="0" i="0" u="none" strike="noStrike" cap="none" dirty="0" smtClean="0">
                <a:solidFill>
                  <a:srgbClr val="434343"/>
                </a:solidFill>
                <a:latin typeface="Arial"/>
                <a:ea typeface="Arial"/>
                <a:cs typeface="Arial"/>
                <a:sym typeface="Arial"/>
              </a:rPr>
              <a:t>, </a:t>
            </a:r>
            <a:r>
              <a:rPr lang="en-GB" sz="1800" b="0" i="0" u="none" strike="noStrike" cap="none" dirty="0">
                <a:solidFill>
                  <a:srgbClr val="1F528C"/>
                </a:solidFill>
                <a:latin typeface="Arial"/>
                <a:ea typeface="Arial"/>
                <a:cs typeface="Arial"/>
                <a:sym typeface="Arial"/>
              </a:rPr>
              <a:t>52</a:t>
            </a:r>
            <a:r>
              <a:rPr lang="en-GB" sz="1800" b="1" i="0" u="none" strike="noStrike" cap="none" dirty="0">
                <a:solidFill>
                  <a:srgbClr val="0000FF"/>
                </a:solidFill>
                <a:latin typeface="Arial"/>
                <a:ea typeface="Arial"/>
                <a:cs typeface="Arial"/>
                <a:sym typeface="Arial"/>
              </a:rPr>
              <a:t> </a:t>
            </a:r>
            <a:r>
              <a:rPr lang="ka-GE" sz="1800" b="0" i="0" u="none" strike="noStrike" cap="none" dirty="0" smtClean="0">
                <a:solidFill>
                  <a:srgbClr val="434343"/>
                </a:solidFill>
                <a:latin typeface="Arial"/>
                <a:ea typeface="Arial"/>
                <a:cs typeface="Arial"/>
                <a:sym typeface="Arial"/>
              </a:rPr>
              <a:t>მონაწილე კლინიკა</a:t>
            </a:r>
            <a:r>
              <a:rPr lang="en-GB" sz="1800" b="0" i="0" u="none" strike="noStrike" cap="none" dirty="0" smtClean="0">
                <a:solidFill>
                  <a:srgbClr val="434343"/>
                </a:solidFill>
                <a:latin typeface="Arial"/>
                <a:ea typeface="Arial"/>
                <a:cs typeface="Arial"/>
                <a:sym typeface="Arial"/>
              </a:rPr>
              <a:t>.</a:t>
            </a:r>
            <a:endParaRPr sz="1800" b="0" i="0" u="none" strike="noStrike" cap="none" dirty="0">
              <a:solidFill>
                <a:schemeClr val="dk1"/>
              </a:solidFill>
              <a:latin typeface="Arial"/>
              <a:ea typeface="Arial"/>
              <a:cs typeface="Arial"/>
              <a:sym typeface="Arial"/>
            </a:endParaRPr>
          </a:p>
          <a:p>
            <a:pPr marL="25400" marR="0" lvl="0" indent="0" algn="l" rtl="0">
              <a:lnSpc>
                <a:spcPct val="100000"/>
              </a:lnSpc>
              <a:spcBef>
                <a:spcPts val="600"/>
              </a:spcBef>
              <a:spcAft>
                <a:spcPts val="0"/>
              </a:spcAft>
              <a:buClr>
                <a:schemeClr val="dk1"/>
              </a:buClr>
              <a:buSzPts val="3200"/>
              <a:buFont typeface="Arial"/>
              <a:buNone/>
            </a:pPr>
            <a:r>
              <a:rPr lang="en-GB" sz="1800" b="1" i="1" u="none" strike="noStrike" cap="none" dirty="0" smtClean="0">
                <a:solidFill>
                  <a:srgbClr val="1155CC"/>
                </a:solidFill>
                <a:latin typeface="Arial"/>
                <a:ea typeface="Arial"/>
                <a:cs typeface="Arial"/>
                <a:sym typeface="Arial"/>
              </a:rPr>
              <a:t>თ</a:t>
            </a:r>
            <a:r>
              <a:rPr lang="ka-GE" sz="1800" b="1" i="1" u="none" strike="noStrike" cap="none" dirty="0" smtClean="0">
                <a:solidFill>
                  <a:srgbClr val="1155CC"/>
                </a:solidFill>
                <a:latin typeface="Arial"/>
                <a:ea typeface="Arial"/>
                <a:cs typeface="Arial"/>
                <a:sym typeface="Arial"/>
              </a:rPr>
              <a:t>არგმანი</a:t>
            </a:r>
            <a:endParaRPr dirty="0">
              <a:solidFill>
                <a:srgbClr val="1155CC"/>
              </a:solidFill>
            </a:endParaRPr>
          </a:p>
          <a:p>
            <a:pPr marL="25400" marR="0" lvl="0" indent="0" algn="l" rtl="0">
              <a:lnSpc>
                <a:spcPct val="100000"/>
              </a:lnSpc>
              <a:spcBef>
                <a:spcPts val="600"/>
              </a:spcBef>
              <a:spcAft>
                <a:spcPts val="0"/>
              </a:spcAft>
              <a:buClr>
                <a:schemeClr val="dk1"/>
              </a:buClr>
              <a:buSzPts val="3200"/>
              <a:buFont typeface="Arial"/>
              <a:buNone/>
            </a:pPr>
            <a:r>
              <a:rPr lang="en-GB" sz="1800" b="0" i="0" u="none" strike="noStrike" cap="none" dirty="0">
                <a:solidFill>
                  <a:srgbClr val="1155CC"/>
                </a:solidFill>
                <a:latin typeface="Arial"/>
                <a:ea typeface="Arial"/>
                <a:cs typeface="Arial"/>
                <a:sym typeface="Arial"/>
              </a:rPr>
              <a:t>454</a:t>
            </a:r>
            <a:r>
              <a:rPr lang="en-GB" sz="1800" b="1" i="0" u="none" strike="noStrike" cap="none" dirty="0">
                <a:solidFill>
                  <a:srgbClr val="1155CC"/>
                </a:solidFill>
                <a:latin typeface="Arial"/>
                <a:ea typeface="Arial"/>
                <a:cs typeface="Arial"/>
                <a:sym typeface="Arial"/>
              </a:rPr>
              <a:t> </a:t>
            </a:r>
            <a:r>
              <a:rPr lang="en-GB" sz="1800" b="0" i="0" u="none" strike="noStrike" cap="none" dirty="0">
                <a:solidFill>
                  <a:srgbClr val="434343"/>
                </a:solidFill>
                <a:latin typeface="Arial"/>
                <a:ea typeface="Arial"/>
                <a:cs typeface="Arial"/>
                <a:sym typeface="Arial"/>
              </a:rPr>
              <a:t>BMJ Best </a:t>
            </a:r>
            <a:r>
              <a:rPr lang="en-GB" sz="1800" dirty="0">
                <a:solidFill>
                  <a:srgbClr val="434343"/>
                </a:solidFill>
                <a:latin typeface="Arial"/>
                <a:ea typeface="Arial"/>
                <a:cs typeface="Arial"/>
                <a:sym typeface="Arial"/>
              </a:rPr>
              <a:t>P</a:t>
            </a:r>
            <a:r>
              <a:rPr lang="en-GB" sz="1800" b="0" i="0" u="none" strike="noStrike" cap="none" dirty="0">
                <a:solidFill>
                  <a:srgbClr val="434343"/>
                </a:solidFill>
                <a:latin typeface="Arial"/>
                <a:ea typeface="Arial"/>
                <a:cs typeface="Arial"/>
                <a:sym typeface="Arial"/>
              </a:rPr>
              <a:t>ractice </a:t>
            </a:r>
            <a:r>
              <a:rPr lang="ka-GE" sz="1800" b="0" i="0" u="none" strike="noStrike" cap="none" dirty="0" smtClean="0">
                <a:solidFill>
                  <a:srgbClr val="434343"/>
                </a:solidFill>
                <a:latin typeface="Arial"/>
                <a:ea typeface="Arial"/>
                <a:cs typeface="Arial"/>
                <a:sym typeface="Arial"/>
              </a:rPr>
              <a:t>თემები და </a:t>
            </a:r>
            <a:r>
              <a:rPr lang="en-GB" sz="1800" b="0" i="0" u="none" strike="noStrike" cap="none" dirty="0" smtClean="0">
                <a:solidFill>
                  <a:srgbClr val="434343"/>
                </a:solidFill>
                <a:latin typeface="Arial"/>
                <a:ea typeface="Arial"/>
                <a:cs typeface="Arial"/>
                <a:sym typeface="Arial"/>
              </a:rPr>
              <a:t>BMJ </a:t>
            </a:r>
            <a:r>
              <a:rPr lang="en-GB" sz="1800" b="0" i="0" u="none" strike="noStrike" cap="none" dirty="0">
                <a:solidFill>
                  <a:srgbClr val="434343"/>
                </a:solidFill>
                <a:latin typeface="Arial"/>
                <a:ea typeface="Arial"/>
                <a:cs typeface="Arial"/>
                <a:sym typeface="Arial"/>
              </a:rPr>
              <a:t>Learning </a:t>
            </a:r>
            <a:r>
              <a:rPr lang="ka-GE" sz="1800" dirty="0" smtClean="0">
                <a:solidFill>
                  <a:srgbClr val="434343"/>
                </a:solidFill>
                <a:latin typeface="Arial"/>
                <a:ea typeface="Arial"/>
                <a:cs typeface="Arial"/>
                <a:sym typeface="Arial"/>
              </a:rPr>
              <a:t>მოდულები</a:t>
            </a:r>
            <a:r>
              <a:rPr lang="en-GB" sz="1800" b="0" i="0" u="none" strike="noStrike" cap="none" dirty="0" smtClean="0">
                <a:solidFill>
                  <a:srgbClr val="434343"/>
                </a:solidFill>
                <a:latin typeface="Arial"/>
                <a:ea typeface="Arial"/>
                <a:cs typeface="Arial"/>
                <a:sym typeface="Arial"/>
              </a:rPr>
              <a:t> </a:t>
            </a:r>
            <a:r>
              <a:rPr lang="ka-GE" sz="1800" b="0" i="0" u="none" strike="noStrike" cap="none" dirty="0" smtClean="0">
                <a:solidFill>
                  <a:srgbClr val="434343"/>
                </a:solidFill>
                <a:latin typeface="Arial"/>
                <a:ea typeface="Arial"/>
                <a:cs typeface="Arial"/>
                <a:sym typeface="Arial"/>
              </a:rPr>
              <a:t>- თარგმნილი ქართულად.</a:t>
            </a:r>
            <a:endParaRPr sz="1800" b="0" i="0" u="none" strike="noStrike" cap="none" dirty="0">
              <a:solidFill>
                <a:schemeClr val="dk1"/>
              </a:solidFill>
              <a:latin typeface="Arial"/>
              <a:ea typeface="Arial"/>
              <a:cs typeface="Arial"/>
              <a:sym typeface="Arial"/>
            </a:endParaRPr>
          </a:p>
          <a:p>
            <a:pPr marL="25400" marR="0" lvl="0" indent="0" algn="l" rtl="0">
              <a:lnSpc>
                <a:spcPct val="100000"/>
              </a:lnSpc>
              <a:spcBef>
                <a:spcPts val="600"/>
              </a:spcBef>
              <a:spcAft>
                <a:spcPts val="0"/>
              </a:spcAft>
              <a:buClr>
                <a:schemeClr val="dk1"/>
              </a:buClr>
              <a:buSzPts val="3200"/>
              <a:buFont typeface="Arial"/>
              <a:buNone/>
            </a:pPr>
            <a:r>
              <a:rPr lang="en-GB" sz="1800" b="1" i="1" u="none" strike="noStrike" cap="none" dirty="0" smtClean="0">
                <a:solidFill>
                  <a:srgbClr val="1155CC"/>
                </a:solidFill>
                <a:latin typeface="Arial"/>
                <a:ea typeface="Arial"/>
                <a:cs typeface="Arial"/>
                <a:sym typeface="Arial"/>
              </a:rPr>
              <a:t>მ</a:t>
            </a:r>
            <a:r>
              <a:rPr lang="ka-GE" sz="1800" b="1" i="1" u="none" strike="noStrike" cap="none" dirty="0" smtClean="0">
                <a:solidFill>
                  <a:srgbClr val="1155CC"/>
                </a:solidFill>
                <a:latin typeface="Arial"/>
                <a:ea typeface="Arial"/>
                <a:cs typeface="Arial"/>
                <a:sym typeface="Arial"/>
              </a:rPr>
              <a:t>დგრადი განვითარება</a:t>
            </a:r>
            <a:endParaRPr dirty="0">
              <a:solidFill>
                <a:srgbClr val="1155CC"/>
              </a:solidFill>
            </a:endParaRPr>
          </a:p>
          <a:p>
            <a:pPr marL="457200" marR="0" lvl="0" indent="-431800" algn="l" rtl="0">
              <a:lnSpc>
                <a:spcPct val="100000"/>
              </a:lnSpc>
              <a:spcBef>
                <a:spcPts val="600"/>
              </a:spcBef>
              <a:spcAft>
                <a:spcPts val="0"/>
              </a:spcAft>
              <a:buClr>
                <a:schemeClr val="dk1"/>
              </a:buClr>
              <a:buSzPts val="1800"/>
              <a:buFont typeface="Arial"/>
              <a:buChar char="•"/>
            </a:pPr>
            <a:r>
              <a:rPr lang="ka-GE" sz="1800" b="0" i="0" u="none" strike="noStrike" cap="none" dirty="0" smtClean="0">
                <a:solidFill>
                  <a:srgbClr val="262626"/>
                </a:solidFill>
                <a:latin typeface="Arial"/>
                <a:ea typeface="Arial"/>
                <a:cs typeface="Arial"/>
                <a:sym typeface="Arial"/>
              </a:rPr>
              <a:t>1 ხარისხის გაუმჯობესების კვლევა. </a:t>
            </a:r>
            <a:endParaRPr dirty="0"/>
          </a:p>
          <a:p>
            <a:pPr marL="457200" marR="0" lvl="0" indent="-431800" algn="l" rtl="0">
              <a:lnSpc>
                <a:spcPct val="100000"/>
              </a:lnSpc>
              <a:spcBef>
                <a:spcPts val="600"/>
              </a:spcBef>
              <a:spcAft>
                <a:spcPts val="0"/>
              </a:spcAft>
              <a:buClr>
                <a:schemeClr val="dk1"/>
              </a:buClr>
              <a:buSzPts val="1800"/>
              <a:buFont typeface="Arial"/>
              <a:buChar char="•"/>
            </a:pPr>
            <a:r>
              <a:rPr lang="ka-GE" sz="1800" b="0" i="0" u="none" strike="noStrike" cap="none" dirty="0" smtClean="0">
                <a:solidFill>
                  <a:srgbClr val="262626"/>
                </a:solidFill>
                <a:latin typeface="Arial"/>
                <a:ea typeface="Arial"/>
                <a:cs typeface="Arial"/>
                <a:sym typeface="Arial"/>
              </a:rPr>
              <a:t>კურიკულუმი შედგენილია თბილისის სახელმწიფო სამედიცინო უნივერსიტეტთან ერთად. </a:t>
            </a:r>
            <a:endParaRPr dirty="0"/>
          </a:p>
          <a:p>
            <a:pPr marL="25400" marR="0" lvl="0" indent="0" algn="l" rtl="0">
              <a:lnSpc>
                <a:spcPct val="100000"/>
              </a:lnSpc>
              <a:spcBef>
                <a:spcPts val="600"/>
              </a:spcBef>
              <a:spcAft>
                <a:spcPts val="0"/>
              </a:spcAft>
              <a:buClr>
                <a:schemeClr val="dk1"/>
              </a:buClr>
              <a:buSzPts val="3200"/>
              <a:buFont typeface="Arial"/>
              <a:buNone/>
            </a:pPr>
            <a:endParaRPr sz="1800" b="1" i="1" u="none" strike="noStrike" cap="none" dirty="0">
              <a:solidFill>
                <a:schemeClr val="dk1"/>
              </a:solidFill>
              <a:latin typeface="Arial"/>
              <a:ea typeface="Arial"/>
              <a:cs typeface="Arial"/>
              <a:sym typeface="Arial"/>
            </a:endParaRPr>
          </a:p>
          <a:p>
            <a:pPr marL="25400" marR="0" lvl="0" indent="0" algn="l" rtl="0">
              <a:lnSpc>
                <a:spcPct val="100000"/>
              </a:lnSpc>
              <a:spcBef>
                <a:spcPts val="600"/>
              </a:spcBef>
              <a:spcAft>
                <a:spcPts val="0"/>
              </a:spcAft>
              <a:buClr>
                <a:schemeClr val="dk1"/>
              </a:buClr>
              <a:buSzPts val="3200"/>
              <a:buFont typeface="Arial"/>
              <a:buNone/>
            </a:pPr>
            <a:endParaRPr sz="1800" b="0" i="0" u="none" strike="noStrike" cap="none" dirty="0">
              <a:solidFill>
                <a:schemeClr val="dk1"/>
              </a:solidFill>
              <a:latin typeface="Arial"/>
              <a:ea typeface="Arial"/>
              <a:cs typeface="Arial"/>
              <a:sym typeface="Arial"/>
            </a:endParaRPr>
          </a:p>
          <a:p>
            <a:pPr marL="25400" marR="0" lvl="0" indent="0" algn="l" rtl="0">
              <a:lnSpc>
                <a:spcPct val="100000"/>
              </a:lnSpc>
              <a:spcBef>
                <a:spcPts val="60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Shape 937"/>
          <p:cNvSpPr txBox="1">
            <a:spLocks noGrp="1"/>
          </p:cNvSpPr>
          <p:nvPr>
            <p:ph type="body" idx="2"/>
          </p:nvPr>
        </p:nvSpPr>
        <p:spPr>
          <a:xfrm>
            <a:off x="622785" y="171568"/>
            <a:ext cx="8287500" cy="8955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GB" sz="3000" dirty="0" smtClean="0">
                <a:latin typeface="Arial"/>
                <a:ea typeface="Arial"/>
                <a:cs typeface="Arial"/>
                <a:sym typeface="Arial"/>
              </a:rPr>
              <a:t>TB </a:t>
            </a:r>
            <a:r>
              <a:rPr lang="en-GB" sz="3000" dirty="0">
                <a:latin typeface="Arial"/>
                <a:ea typeface="Arial"/>
                <a:cs typeface="Arial"/>
                <a:sym typeface="Arial"/>
              </a:rPr>
              <a:t>Best Practice </a:t>
            </a:r>
            <a:r>
              <a:rPr lang="ka-GE" sz="3000" dirty="0" smtClean="0">
                <a:latin typeface="Arial"/>
                <a:ea typeface="Arial"/>
                <a:cs typeface="Arial"/>
                <a:sym typeface="Arial"/>
              </a:rPr>
              <a:t>თემების შეფასება</a:t>
            </a:r>
            <a:endParaRPr sz="3000" dirty="0">
              <a:latin typeface="Arial"/>
              <a:ea typeface="Arial"/>
              <a:cs typeface="Arial"/>
              <a:sym typeface="Arial"/>
            </a:endParaRPr>
          </a:p>
        </p:txBody>
      </p:sp>
      <p:sp>
        <p:nvSpPr>
          <p:cNvPr id="938" name="Shape 938"/>
          <p:cNvSpPr txBox="1"/>
          <p:nvPr/>
        </p:nvSpPr>
        <p:spPr>
          <a:xfrm>
            <a:off x="794650" y="1371600"/>
            <a:ext cx="7704900" cy="4246425"/>
          </a:xfrm>
          <a:prstGeom prst="rect">
            <a:avLst/>
          </a:prstGeom>
          <a:noFill/>
          <a:ln>
            <a:noFill/>
          </a:ln>
        </p:spPr>
        <p:txBody>
          <a:bodyPr spcFirstLastPara="1" wrap="square" lIns="91425" tIns="91425" rIns="91425" bIns="91425" anchor="ctr" anchorCtr="0">
            <a:noAutofit/>
          </a:bodyPr>
          <a:lstStyle/>
          <a:p>
            <a:pPr lvl="0" algn="just">
              <a:lnSpc>
                <a:spcPct val="115000"/>
              </a:lnSpc>
            </a:pPr>
            <a:endParaRPr lang="ka-GE" sz="1800" i="1" dirty="0" smtClean="0">
              <a:solidFill>
                <a:srgbClr val="434343"/>
              </a:solidFill>
              <a:highlight>
                <a:srgbClr val="FFFFFF"/>
              </a:highlight>
            </a:endParaRPr>
          </a:p>
          <a:p>
            <a:pPr lvl="0" algn="just">
              <a:lnSpc>
                <a:spcPct val="115000"/>
              </a:lnSpc>
            </a:pPr>
            <a:endParaRPr lang="ka-GE" sz="1800" i="1" dirty="0" smtClean="0">
              <a:solidFill>
                <a:srgbClr val="434343"/>
              </a:solidFill>
              <a:highlight>
                <a:srgbClr val="FFFFFF"/>
              </a:highlight>
            </a:endParaRPr>
          </a:p>
          <a:p>
            <a:pPr lvl="0" algn="just">
              <a:lnSpc>
                <a:spcPct val="115000"/>
              </a:lnSpc>
            </a:pPr>
            <a:r>
              <a:rPr lang="ka-GE" sz="1800" i="1" dirty="0" smtClean="0">
                <a:solidFill>
                  <a:srgbClr val="434343"/>
                </a:solidFill>
                <a:highlight>
                  <a:srgbClr val="FFFFFF"/>
                </a:highlight>
              </a:rPr>
              <a:t>“ძალიან ინფორმაციული და სასარგებლო აღმოჩნდა ახალი გაიდლაინი. ბევრი რამ ვისწავლე ლატენტური და </a:t>
            </a:r>
            <a:r>
              <a:rPr lang="en-GB" sz="1800" i="1" dirty="0" smtClean="0">
                <a:solidFill>
                  <a:srgbClr val="434343"/>
                </a:solidFill>
                <a:highlight>
                  <a:srgbClr val="FFFFFF"/>
                </a:highlight>
              </a:rPr>
              <a:t>MDR </a:t>
            </a:r>
            <a:r>
              <a:rPr lang="ka-GE" sz="1800" i="1" dirty="0" smtClean="0">
                <a:solidFill>
                  <a:srgbClr val="434343"/>
                </a:solidFill>
                <a:highlight>
                  <a:srgbClr val="FFFFFF"/>
                </a:highlight>
              </a:rPr>
              <a:t>ტუბერკულოზის პროტოკოლიდან”.</a:t>
            </a:r>
            <a:endParaRPr sz="1800" i="1" dirty="0">
              <a:solidFill>
                <a:srgbClr val="434343"/>
              </a:solidFill>
              <a:highlight>
                <a:srgbClr val="FFFFFF"/>
              </a:highlight>
            </a:endParaRPr>
          </a:p>
          <a:p>
            <a:pPr marL="0" lvl="0" indent="0" algn="just" rtl="0">
              <a:lnSpc>
                <a:spcPct val="115000"/>
              </a:lnSpc>
              <a:spcBef>
                <a:spcPts val="0"/>
              </a:spcBef>
              <a:spcAft>
                <a:spcPts val="0"/>
              </a:spcAft>
              <a:buNone/>
            </a:pPr>
            <a:endParaRPr sz="1800" i="1" dirty="0">
              <a:solidFill>
                <a:srgbClr val="434343"/>
              </a:solidFill>
            </a:endParaRPr>
          </a:p>
          <a:p>
            <a:pPr marL="0" lvl="0" indent="0" algn="just" rtl="0">
              <a:lnSpc>
                <a:spcPct val="115000"/>
              </a:lnSpc>
              <a:spcBef>
                <a:spcPts val="0"/>
              </a:spcBef>
              <a:spcAft>
                <a:spcPts val="0"/>
              </a:spcAft>
              <a:buNone/>
            </a:pPr>
            <a:r>
              <a:rPr lang="ka-GE" sz="1800" i="1" dirty="0" smtClean="0">
                <a:solidFill>
                  <a:srgbClr val="434343"/>
                </a:solidFill>
              </a:rPr>
              <a:t>“საჭირო საგანმანათლებლო მოდულია. ვიდეო კომპონენტები კარგად ასახავს მკურნალობის შესაბამისობის საკითხებს”.</a:t>
            </a:r>
            <a:endParaRPr sz="1800" i="1" dirty="0">
              <a:solidFill>
                <a:srgbClr val="434343"/>
              </a:solidFill>
            </a:endParaRPr>
          </a:p>
          <a:p>
            <a:pPr marL="0" lvl="0" indent="0" algn="just" rtl="0">
              <a:lnSpc>
                <a:spcPct val="115000"/>
              </a:lnSpc>
              <a:spcBef>
                <a:spcPts val="0"/>
              </a:spcBef>
              <a:spcAft>
                <a:spcPts val="0"/>
              </a:spcAft>
              <a:buNone/>
            </a:pPr>
            <a:endParaRPr sz="1800" i="1" dirty="0">
              <a:solidFill>
                <a:srgbClr val="434343"/>
              </a:solidFill>
            </a:endParaRPr>
          </a:p>
          <a:p>
            <a:pPr marL="0" lvl="0" indent="0" rtl="0">
              <a:lnSpc>
                <a:spcPct val="115000"/>
              </a:lnSpc>
              <a:spcBef>
                <a:spcPts val="0"/>
              </a:spcBef>
              <a:spcAft>
                <a:spcPts val="0"/>
              </a:spcAft>
              <a:buClr>
                <a:schemeClr val="dk1"/>
              </a:buClr>
              <a:buSzPts val="1100"/>
              <a:buFont typeface="Arial"/>
              <a:buNone/>
            </a:pPr>
            <a:r>
              <a:rPr lang="ka-GE" sz="1800" i="1" dirty="0" smtClean="0">
                <a:solidFill>
                  <a:srgbClr val="434343"/>
                </a:solidFill>
              </a:rPr>
              <a:t>“ძალიან კარგია. წარმატებით მოვიპოვე ინფორმაცია </a:t>
            </a:r>
            <a:r>
              <a:rPr lang="ka-GE" sz="1800" i="1" dirty="0" smtClean="0">
                <a:solidFill>
                  <a:srgbClr val="434343"/>
                </a:solidFill>
              </a:rPr>
              <a:t>ისეთ </a:t>
            </a:r>
            <a:r>
              <a:rPr lang="ka-GE" sz="1800" i="1" dirty="0" smtClean="0">
                <a:solidFill>
                  <a:srgbClr val="434343"/>
                </a:solidFill>
              </a:rPr>
              <a:t>მნიშვნელოვან საკითხებზე, როგორიცაა კლინიკური მენეჯმენტი სხვადასხვა ტიპის კლინიკურ სიტუაციებში”.</a:t>
            </a:r>
            <a:endParaRPr sz="1800" i="1" dirty="0">
              <a:solidFill>
                <a:srgbClr val="434343"/>
              </a:solidFill>
            </a:endParaRPr>
          </a:p>
          <a:p>
            <a:pPr marL="0" lvl="0" indent="0" rtl="0">
              <a:lnSpc>
                <a:spcPct val="115000"/>
              </a:lnSpc>
              <a:spcBef>
                <a:spcPts val="0"/>
              </a:spcBef>
              <a:spcAft>
                <a:spcPts val="0"/>
              </a:spcAft>
              <a:buClr>
                <a:schemeClr val="dk1"/>
              </a:buClr>
              <a:buSzPts val="1100"/>
              <a:buFont typeface="Arial"/>
              <a:buNone/>
            </a:pPr>
            <a:endParaRPr sz="1100" dirty="0">
              <a:solidFill>
                <a:srgbClr val="5B9BD5"/>
              </a:solidFill>
            </a:endParaRPr>
          </a:p>
          <a:p>
            <a:pPr marL="0" lvl="0" indent="0" algn="just" rtl="0">
              <a:lnSpc>
                <a:spcPct val="115000"/>
              </a:lnSpc>
              <a:spcBef>
                <a:spcPts val="0"/>
              </a:spcBef>
              <a:spcAft>
                <a:spcPts val="0"/>
              </a:spcAft>
              <a:buNone/>
            </a:pPr>
            <a:endParaRPr sz="1800" i="1" dirty="0">
              <a:solidFill>
                <a:srgbClr val="1155CC"/>
              </a:solidFill>
            </a:endParaRPr>
          </a:p>
          <a:p>
            <a:pPr marL="0" lvl="0" indent="0" algn="just" rtl="0">
              <a:lnSpc>
                <a:spcPct val="115000"/>
              </a:lnSpc>
              <a:spcBef>
                <a:spcPts val="0"/>
              </a:spcBef>
              <a:spcAft>
                <a:spcPts val="0"/>
              </a:spcAft>
              <a:buNone/>
            </a:pPr>
            <a:endParaRPr sz="1100" dirty="0">
              <a:solidFill>
                <a:srgbClr val="5B9BD5"/>
              </a:solidFill>
            </a:endParaRPr>
          </a:p>
          <a:p>
            <a:pPr marL="0" lvl="0" indent="0" algn="just" rtl="0">
              <a:lnSpc>
                <a:spcPct val="115000"/>
              </a:lnSpc>
              <a:spcBef>
                <a:spcPts val="0"/>
              </a:spcBef>
              <a:spcAft>
                <a:spcPts val="0"/>
              </a:spcAft>
              <a:buNone/>
            </a:pPr>
            <a:endParaRPr sz="1100" dirty="0">
              <a:solidFill>
                <a:srgbClr val="5B9BD5"/>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blip>
          <a:stretch>
            <a:fillRect/>
          </a:stretch>
        </a:blipFill>
        <a:effectLst/>
      </p:bgPr>
    </p:bg>
    <p:spTree>
      <p:nvGrpSpPr>
        <p:cNvPr id="1" name="Shape 943"/>
        <p:cNvGrpSpPr/>
        <p:nvPr/>
      </p:nvGrpSpPr>
      <p:grpSpPr>
        <a:xfrm>
          <a:off x="0" y="0"/>
          <a:ext cx="0" cy="0"/>
          <a:chOff x="0" y="0"/>
          <a:chExt cx="0" cy="0"/>
        </a:xfrm>
      </p:grpSpPr>
      <p:sp>
        <p:nvSpPr>
          <p:cNvPr id="944" name="Shape 944"/>
          <p:cNvSpPr txBox="1"/>
          <p:nvPr/>
        </p:nvSpPr>
        <p:spPr>
          <a:xfrm>
            <a:off x="579750" y="918900"/>
            <a:ext cx="4137600" cy="79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200"/>
              <a:buFont typeface="Arial"/>
              <a:buNone/>
            </a:pPr>
            <a:endParaRPr sz="42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FFFFFF"/>
              </a:solidFill>
              <a:latin typeface="Arial"/>
              <a:ea typeface="Arial"/>
              <a:cs typeface="Arial"/>
              <a:sym typeface="Arial"/>
            </a:endParaRPr>
          </a:p>
        </p:txBody>
      </p:sp>
      <p:pic>
        <p:nvPicPr>
          <p:cNvPr id="945" name="Shape 945" descr="bmj-logo-white.png"/>
          <p:cNvPicPr preferRelativeResize="0"/>
          <p:nvPr/>
        </p:nvPicPr>
        <p:blipFill rotWithShape="1">
          <a:blip r:embed="rId4">
            <a:alphaModFix/>
          </a:blip>
          <a:srcRect/>
          <a:stretch/>
        </p:blipFill>
        <p:spPr>
          <a:xfrm>
            <a:off x="6010824" y="4826550"/>
            <a:ext cx="2039575" cy="1195100"/>
          </a:xfrm>
          <a:prstGeom prst="rect">
            <a:avLst/>
          </a:prstGeom>
          <a:noFill/>
          <a:ln>
            <a:noFill/>
          </a:ln>
        </p:spPr>
      </p:pic>
      <p:sp>
        <p:nvSpPr>
          <p:cNvPr id="4" name="Shape 103"/>
          <p:cNvSpPr txBox="1"/>
          <p:nvPr/>
        </p:nvSpPr>
        <p:spPr>
          <a:xfrm>
            <a:off x="428250" y="782202"/>
            <a:ext cx="8287500" cy="796500"/>
          </a:xfrm>
          <a:prstGeom prst="rect">
            <a:avLst/>
          </a:prstGeom>
          <a:noFill/>
          <a:ln>
            <a:noFill/>
          </a:ln>
        </p:spPr>
        <p:txBody>
          <a:bodyPr lIns="91425" tIns="91425" rIns="91425" bIns="91425" anchor="t" anchorCtr="0">
            <a:noAutofit/>
          </a:bodyPr>
          <a:lstStyle/>
          <a:p>
            <a:pPr lvl="0" rtl="0">
              <a:spcBef>
                <a:spcPts val="0"/>
              </a:spcBef>
              <a:buNone/>
            </a:pPr>
            <a:r>
              <a:rPr lang="ka-GE" sz="4200" dirty="0" smtClean="0">
                <a:solidFill>
                  <a:srgbClr val="FFFFFF"/>
                </a:solidFill>
              </a:rPr>
              <a:t>დიდი მადლობა</a:t>
            </a:r>
            <a:endParaRPr lang="en-GB" sz="4200" dirty="0">
              <a:solidFill>
                <a:srgbClr val="FFFFFF"/>
              </a:solidFill>
            </a:endParaRPr>
          </a:p>
          <a:p>
            <a:pPr lvl="0" rtl="0">
              <a:spcBef>
                <a:spcPts val="0"/>
              </a:spcBef>
              <a:buNone/>
            </a:pPr>
            <a:endParaRPr sz="3000" dirty="0">
              <a:solidFill>
                <a:srgbClr val="FFFFFF"/>
              </a:solidFill>
            </a:endParaRPr>
          </a:p>
          <a:p>
            <a:pPr lvl="0" rtl="0">
              <a:spcBef>
                <a:spcPts val="0"/>
              </a:spcBef>
              <a:buNone/>
            </a:pPr>
            <a:endParaRPr sz="3000" dirty="0">
              <a:solidFill>
                <a:srgbClr val="FFFFFF"/>
              </a:solidFill>
            </a:endParaRPr>
          </a:p>
        </p:txBody>
      </p:sp>
      <p:sp>
        <p:nvSpPr>
          <p:cNvPr id="5" name="Shape 103"/>
          <p:cNvSpPr txBox="1"/>
          <p:nvPr/>
        </p:nvSpPr>
        <p:spPr>
          <a:xfrm>
            <a:off x="545431" y="2883718"/>
            <a:ext cx="8287500" cy="796500"/>
          </a:xfrm>
          <a:prstGeom prst="rect">
            <a:avLst/>
          </a:prstGeom>
          <a:noFill/>
          <a:ln>
            <a:noFill/>
          </a:ln>
        </p:spPr>
        <p:txBody>
          <a:bodyPr lIns="91425" tIns="91425" rIns="91425" bIns="91425" anchor="t" anchorCtr="0">
            <a:noAutofit/>
          </a:bodyPr>
          <a:lstStyle/>
          <a:p>
            <a:pPr lvl="0">
              <a:lnSpc>
                <a:spcPct val="115263"/>
              </a:lnSpc>
              <a:buClr>
                <a:schemeClr val="dk2"/>
              </a:buClr>
              <a:buSzPct val="25000"/>
            </a:pPr>
            <a:r>
              <a:rPr lang="en-GB" sz="2400" dirty="0" smtClean="0">
                <a:solidFill>
                  <a:schemeClr val="bg1"/>
                </a:solidFill>
              </a:rPr>
              <a:t>Email: </a:t>
            </a:r>
            <a:r>
              <a:rPr lang="en-GB" sz="2400" u="sng" dirty="0" smtClean="0">
                <a:solidFill>
                  <a:schemeClr val="bg1"/>
                </a:solidFill>
              </a:rPr>
              <a:t>eroma@bmj.com</a:t>
            </a:r>
          </a:p>
          <a:p>
            <a:pPr lvl="0">
              <a:lnSpc>
                <a:spcPct val="115263"/>
              </a:lnSpc>
              <a:buClr>
                <a:schemeClr val="dk2"/>
              </a:buClr>
              <a:buSzPct val="25000"/>
            </a:pPr>
            <a:r>
              <a:rPr lang="en-GB" sz="2400" u="sng" dirty="0" smtClean="0">
                <a:solidFill>
                  <a:schemeClr val="bg1"/>
                </a:solidFill>
              </a:rPr>
              <a:t>echerkezishvili@bmj.com </a:t>
            </a:r>
          </a:p>
          <a:p>
            <a:pPr lvl="0">
              <a:lnSpc>
                <a:spcPct val="115263"/>
              </a:lnSpc>
              <a:buSzPct val="25000"/>
            </a:pPr>
            <a:r>
              <a:rPr lang="en-GB" sz="2400" dirty="0" smtClean="0">
                <a:solidFill>
                  <a:schemeClr val="bg1"/>
                </a:solidFill>
              </a:rPr>
              <a:t>Websites: </a:t>
            </a:r>
          </a:p>
          <a:p>
            <a:pPr lvl="0">
              <a:lnSpc>
                <a:spcPct val="115263"/>
              </a:lnSpc>
              <a:buSzPct val="25000"/>
            </a:pPr>
            <a:r>
              <a:rPr lang="en-GB" sz="2400" b="1" dirty="0" smtClean="0">
                <a:solidFill>
                  <a:srgbClr val="002060"/>
                </a:solidFill>
                <a:hlinkClick r:id="rId5"/>
              </a:rPr>
              <a:t>http://learning.bmj.com/learning/home.html</a:t>
            </a:r>
            <a:endParaRPr lang="en-GB" sz="2400" b="1" dirty="0" smtClean="0">
              <a:solidFill>
                <a:srgbClr val="002060"/>
              </a:solidFill>
            </a:endParaRPr>
          </a:p>
          <a:p>
            <a:pPr lvl="0">
              <a:lnSpc>
                <a:spcPct val="115263"/>
              </a:lnSpc>
              <a:buSzPct val="25000"/>
            </a:pPr>
            <a:r>
              <a:rPr lang="en-GB" sz="2400" b="1" dirty="0" smtClean="0">
                <a:solidFill>
                  <a:srgbClr val="002060"/>
                </a:solidFill>
                <a:hlinkClick r:id="rId6"/>
              </a:rPr>
              <a:t>http://bestpractice.bmj.com/info/</a:t>
            </a:r>
            <a:endParaRPr lang="en-GB" sz="2400" b="1" dirty="0" smtClean="0">
              <a:solidFill>
                <a:srgbClr val="002060"/>
              </a:solidFill>
            </a:endParaRPr>
          </a:p>
          <a:p>
            <a:pPr lvl="0">
              <a:lnSpc>
                <a:spcPct val="115263"/>
              </a:lnSpc>
              <a:buSzPct val="25000"/>
            </a:pPr>
            <a:endParaRPr lang="en-GB" sz="2400" dirty="0" smtClean="0">
              <a:solidFill>
                <a:schemeClr val="bg1"/>
              </a:solidFill>
            </a:endParaRPr>
          </a:p>
          <a:p>
            <a:pPr lvl="0" rtl="0">
              <a:spcBef>
                <a:spcPts val="0"/>
              </a:spcBef>
              <a:buNone/>
            </a:pPr>
            <a:endParaRPr sz="2400" dirty="0">
              <a:solidFill>
                <a:schemeClr val="bg1"/>
              </a:solidFill>
            </a:endParaRPr>
          </a:p>
          <a:p>
            <a:pPr lvl="0" rtl="0">
              <a:spcBef>
                <a:spcPts val="0"/>
              </a:spcBef>
              <a:buNone/>
            </a:pPr>
            <a:endParaRPr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Shape 667"/>
          <p:cNvSpPr txBox="1">
            <a:spLocks noGrp="1"/>
          </p:cNvSpPr>
          <p:nvPr>
            <p:ph type="body" idx="1"/>
          </p:nvPr>
        </p:nvSpPr>
        <p:spPr>
          <a:xfrm>
            <a:off x="558675" y="201850"/>
            <a:ext cx="5706300" cy="3303350"/>
          </a:xfrm>
          <a:prstGeom prst="rect">
            <a:avLst/>
          </a:prstGeom>
          <a:noFill/>
          <a:ln>
            <a:noFill/>
          </a:ln>
        </p:spPr>
        <p:txBody>
          <a:bodyPr spcFirstLastPara="1" wrap="square" lIns="91425" tIns="91425" rIns="91425" bIns="91425" anchor="t" anchorCtr="0">
            <a:noAutofit/>
          </a:bodyPr>
          <a:lstStyle/>
          <a:p>
            <a:pPr marL="0" marR="0" lvl="0" indent="0" algn="l" rtl="0">
              <a:lnSpc>
                <a:spcPct val="114000"/>
              </a:lnSpc>
              <a:spcBef>
                <a:spcPts val="0"/>
              </a:spcBef>
              <a:spcAft>
                <a:spcPts val="0"/>
              </a:spcAft>
              <a:buClr>
                <a:schemeClr val="dk1"/>
              </a:buClr>
              <a:buSzPts val="3200"/>
              <a:buFont typeface="Arial"/>
              <a:buNone/>
            </a:pPr>
            <a:r>
              <a:rPr lang="ka-GE" sz="3000" dirty="0" smtClean="0">
                <a:solidFill>
                  <a:srgbClr val="1155CC"/>
                </a:solidFill>
                <a:latin typeface="Arial"/>
                <a:ea typeface="Arial"/>
                <a:cs typeface="Arial"/>
                <a:sym typeface="Arial"/>
              </a:rPr>
              <a:t>ჩვენს შესახებ</a:t>
            </a:r>
            <a:endParaRPr sz="3000" b="0" i="0" u="none" strike="noStrike" cap="none" dirty="0">
              <a:solidFill>
                <a:srgbClr val="1155CC"/>
              </a:solidFill>
              <a:latin typeface="Arial"/>
              <a:ea typeface="Arial"/>
              <a:cs typeface="Arial"/>
              <a:sym typeface="Arial"/>
            </a:endParaRPr>
          </a:p>
          <a:p>
            <a:pPr marL="0" lvl="0" indent="0">
              <a:lnSpc>
                <a:spcPct val="114000"/>
              </a:lnSpc>
              <a:spcBef>
                <a:spcPts val="0"/>
              </a:spcBef>
              <a:buNone/>
            </a:pPr>
            <a:endParaRPr lang="ka-GE" sz="1400" dirty="0" smtClean="0">
              <a:solidFill>
                <a:srgbClr val="434343"/>
              </a:solidFill>
              <a:latin typeface="Arial"/>
              <a:ea typeface="Arial"/>
              <a:cs typeface="Arial"/>
              <a:sym typeface="Arial"/>
            </a:endParaRPr>
          </a:p>
          <a:p>
            <a:pPr marL="0" indent="0">
              <a:lnSpc>
                <a:spcPct val="114000"/>
              </a:lnSpc>
              <a:spcBef>
                <a:spcPts val="0"/>
              </a:spcBef>
            </a:pPr>
            <a:r>
              <a:rPr lang="ka-GE" sz="1400" dirty="0" smtClean="0">
                <a:solidFill>
                  <a:srgbClr val="434343"/>
                </a:solidFill>
                <a:latin typeface="Arial"/>
                <a:ea typeface="Arial"/>
                <a:cs typeface="Arial"/>
                <a:sym typeface="Arial"/>
              </a:rPr>
              <a:t>   ბრიტანული სამედიცინო ჟურნალი </a:t>
            </a:r>
            <a:r>
              <a:rPr lang="en-GB" sz="1400" dirty="0" smtClean="0">
                <a:solidFill>
                  <a:srgbClr val="434343"/>
                </a:solidFill>
                <a:latin typeface="Arial"/>
                <a:ea typeface="Arial"/>
                <a:cs typeface="Arial"/>
                <a:sym typeface="Arial"/>
              </a:rPr>
              <a:t>(BMJ)</a:t>
            </a:r>
            <a:r>
              <a:rPr lang="ka-GE" sz="1400" dirty="0" smtClean="0">
                <a:solidFill>
                  <a:srgbClr val="434343"/>
                </a:solidFill>
                <a:latin typeface="Arial"/>
                <a:ea typeface="Arial"/>
                <a:cs typeface="Arial"/>
                <a:sym typeface="Arial"/>
              </a:rPr>
              <a:t> -გახლავთ ჯანდაცვის </a:t>
            </a:r>
            <a:r>
              <a:rPr lang="ka-GE" sz="1400" dirty="0" smtClean="0">
                <a:solidFill>
                  <a:srgbClr val="434343"/>
                </a:solidFill>
                <a:latin typeface="Arial"/>
                <a:ea typeface="Arial"/>
                <a:cs typeface="Arial"/>
                <a:sym typeface="Arial"/>
              </a:rPr>
              <a:t>სერვისების პროვაიდერი</a:t>
            </a:r>
            <a:r>
              <a:rPr lang="en-US" sz="1400" dirty="0" smtClean="0">
                <a:solidFill>
                  <a:srgbClr val="434343"/>
                </a:solidFill>
                <a:latin typeface="Arial"/>
                <a:ea typeface="Arial"/>
                <a:cs typeface="Arial"/>
                <a:sym typeface="Arial"/>
              </a:rPr>
              <a:t>, </a:t>
            </a:r>
            <a:r>
              <a:rPr lang="ka-GE" sz="1400" dirty="0" smtClean="0">
                <a:solidFill>
                  <a:srgbClr val="434343"/>
                </a:solidFill>
                <a:latin typeface="Arial"/>
                <a:ea typeface="Arial"/>
                <a:cs typeface="Arial"/>
                <a:sym typeface="Arial"/>
              </a:rPr>
              <a:t>რომლის ხედვაა ხელი შეუწყოს უფრო ჯანმრთელი მსოფლიოს შექმნას</a:t>
            </a:r>
            <a:r>
              <a:rPr lang="ka-GE" sz="1400" dirty="0" smtClean="0">
                <a:solidFill>
                  <a:srgbClr val="434343"/>
                </a:solidFill>
                <a:latin typeface="Arial"/>
                <a:ea typeface="Arial"/>
                <a:cs typeface="Arial"/>
                <a:sym typeface="Arial"/>
              </a:rPr>
              <a:t>. </a:t>
            </a:r>
            <a:endParaRPr sz="1400" i="0" u="none" strike="noStrike" cap="none" dirty="0">
              <a:solidFill>
                <a:srgbClr val="434343"/>
              </a:solidFill>
              <a:latin typeface="Arial"/>
              <a:ea typeface="Arial"/>
              <a:cs typeface="Arial"/>
              <a:sym typeface="Arial"/>
            </a:endParaRPr>
          </a:p>
          <a:p>
            <a:pPr marL="0" marR="0" lvl="0" indent="0" algn="l" rtl="0">
              <a:lnSpc>
                <a:spcPct val="114000"/>
              </a:lnSpc>
              <a:spcBef>
                <a:spcPts val="0"/>
              </a:spcBef>
              <a:spcAft>
                <a:spcPts val="0"/>
              </a:spcAft>
              <a:buClr>
                <a:schemeClr val="dk1"/>
              </a:buClr>
              <a:buSzPts val="3200"/>
              <a:buFont typeface="Arial"/>
              <a:buNone/>
            </a:pPr>
            <a:endParaRPr sz="1400" b="0" i="0" u="none" strike="noStrike" cap="none" dirty="0">
              <a:solidFill>
                <a:srgbClr val="666666"/>
              </a:solidFill>
              <a:latin typeface="Arial"/>
              <a:ea typeface="Arial"/>
              <a:cs typeface="Arial"/>
              <a:sym typeface="Arial"/>
            </a:endParaRPr>
          </a:p>
          <a:p>
            <a:pPr marL="342900" indent="-342900">
              <a:lnSpc>
                <a:spcPct val="114000"/>
              </a:lnSpc>
              <a:spcBef>
                <a:spcPts val="0"/>
              </a:spcBef>
              <a:buClr>
                <a:srgbClr val="666666"/>
              </a:buClr>
              <a:buSzPts val="2000"/>
            </a:pPr>
            <a:r>
              <a:rPr lang="ka-GE" sz="1600" dirty="0" smtClean="0">
                <a:solidFill>
                  <a:srgbClr val="1155CC"/>
                </a:solidFill>
                <a:latin typeface="Arial"/>
                <a:ea typeface="Arial"/>
                <a:cs typeface="Arial"/>
                <a:sym typeface="Arial"/>
              </a:rPr>
              <a:t>60-ზე მეტი სამედიცინო და მომიჯნავე </a:t>
            </a:r>
            <a:r>
              <a:rPr lang="ka-GE" sz="1600" dirty="0" smtClean="0">
                <a:solidFill>
                  <a:srgbClr val="434343"/>
                </a:solidFill>
                <a:latin typeface="Arial"/>
                <a:ea typeface="Arial"/>
                <a:cs typeface="Arial"/>
                <a:sym typeface="Arial"/>
              </a:rPr>
              <a:t>სამეცნიერო ჟურნალი, ციფრული გამოცემისა და ღია წვდომის პიონერი.</a:t>
            </a:r>
            <a:r>
              <a:rPr lang="ka-GE" sz="1400" dirty="0" smtClean="0">
                <a:solidFill>
                  <a:srgbClr val="434343"/>
                </a:solidFill>
                <a:latin typeface="Arial"/>
                <a:ea typeface="Arial"/>
                <a:cs typeface="Arial"/>
                <a:sym typeface="Arial"/>
              </a:rPr>
              <a:t> </a:t>
            </a:r>
            <a:endParaRPr lang="ka-GE" sz="1400" b="0" i="0" u="none" strike="noStrike" cap="none" dirty="0" smtClean="0">
              <a:solidFill>
                <a:srgbClr val="434343"/>
              </a:solidFill>
              <a:latin typeface="Arial"/>
              <a:ea typeface="Arial"/>
              <a:cs typeface="Arial"/>
              <a:sym typeface="Arial"/>
            </a:endParaRPr>
          </a:p>
          <a:p>
            <a:pPr marL="342900" marR="0" lvl="0" indent="-342900" algn="l" rtl="0">
              <a:lnSpc>
                <a:spcPct val="114000"/>
              </a:lnSpc>
              <a:spcBef>
                <a:spcPts val="0"/>
              </a:spcBef>
              <a:spcAft>
                <a:spcPts val="0"/>
              </a:spcAft>
              <a:buClr>
                <a:srgbClr val="666666"/>
              </a:buClr>
              <a:buSzPts val="2000"/>
              <a:buFont typeface="Arial"/>
              <a:buChar char="•"/>
            </a:pPr>
            <a:endParaRPr sz="1200" b="0" i="0" u="none" strike="noStrike" cap="none" dirty="0">
              <a:solidFill>
                <a:srgbClr val="434343"/>
              </a:solidFill>
              <a:latin typeface="Arial"/>
              <a:ea typeface="Arial"/>
              <a:cs typeface="Arial"/>
              <a:sym typeface="Arial"/>
            </a:endParaRPr>
          </a:p>
          <a:p>
            <a:pPr marL="0" lvl="0" indent="0" rtl="0">
              <a:lnSpc>
                <a:spcPct val="114000"/>
              </a:lnSpc>
              <a:spcBef>
                <a:spcPts val="0"/>
              </a:spcBef>
              <a:spcAft>
                <a:spcPts val="0"/>
              </a:spcAft>
              <a:buNone/>
            </a:pPr>
            <a:endParaRPr sz="1200" dirty="0">
              <a:solidFill>
                <a:srgbClr val="434343"/>
              </a:solidFill>
              <a:latin typeface="Arial"/>
              <a:ea typeface="Arial"/>
              <a:cs typeface="Arial"/>
              <a:sym typeface="Arial"/>
            </a:endParaRPr>
          </a:p>
          <a:p>
            <a:pPr marL="0" marR="0" lvl="0" indent="0" algn="l" rtl="0">
              <a:lnSpc>
                <a:spcPct val="114000"/>
              </a:lnSpc>
              <a:spcBef>
                <a:spcPts val="0"/>
              </a:spcBef>
              <a:spcAft>
                <a:spcPts val="0"/>
              </a:spcAft>
              <a:buClr>
                <a:schemeClr val="dk1"/>
              </a:buClr>
              <a:buSzPts val="3200"/>
              <a:buFont typeface="Arial"/>
              <a:buNone/>
            </a:pPr>
            <a:endParaRPr sz="1200" b="0" i="0" u="none" strike="noStrike" cap="none" dirty="0">
              <a:solidFill>
                <a:srgbClr val="666666"/>
              </a:solidFill>
              <a:latin typeface="Arial"/>
              <a:ea typeface="Arial"/>
              <a:cs typeface="Arial"/>
              <a:sym typeface="Arial"/>
            </a:endParaRPr>
          </a:p>
        </p:txBody>
      </p:sp>
      <p:pic>
        <p:nvPicPr>
          <p:cNvPr id="668" name="Shape 668" descr="http://raymoynihan.files.wordpress.com/2011/05/bmj-cover-moynihan-s.jpg?w=590"/>
          <p:cNvPicPr preferRelativeResize="0"/>
          <p:nvPr/>
        </p:nvPicPr>
        <p:blipFill rotWithShape="1">
          <a:blip r:embed="rId3" cstate="screen">
            <a:alphaModFix/>
          </a:blip>
          <a:srcRect/>
          <a:stretch/>
        </p:blipFill>
        <p:spPr>
          <a:xfrm>
            <a:off x="6917126" y="452000"/>
            <a:ext cx="2070300" cy="2729700"/>
          </a:xfrm>
          <a:prstGeom prst="rect">
            <a:avLst/>
          </a:prstGeom>
          <a:noFill/>
          <a:ln>
            <a:noFill/>
          </a:ln>
        </p:spPr>
      </p:pic>
      <p:sp>
        <p:nvSpPr>
          <p:cNvPr id="669" name="Shape 669"/>
          <p:cNvSpPr txBox="1"/>
          <p:nvPr/>
        </p:nvSpPr>
        <p:spPr>
          <a:xfrm>
            <a:off x="537339" y="3429000"/>
            <a:ext cx="4691775" cy="1692900"/>
          </a:xfrm>
          <a:prstGeom prst="rect">
            <a:avLst/>
          </a:prstGeom>
          <a:noFill/>
          <a:ln>
            <a:noFill/>
          </a:ln>
        </p:spPr>
        <p:txBody>
          <a:bodyPr spcFirstLastPara="1" wrap="square" lIns="91425" tIns="91425" rIns="91425" bIns="91425" anchor="t" anchorCtr="0">
            <a:noAutofit/>
          </a:bodyPr>
          <a:lstStyle/>
          <a:p>
            <a:pPr marL="342900" lvl="0" indent="-342900" algn="just">
              <a:lnSpc>
                <a:spcPct val="114000"/>
              </a:lnSpc>
              <a:buClr>
                <a:srgbClr val="666666"/>
              </a:buClr>
              <a:buSzPts val="2000"/>
              <a:buFont typeface="Arial" pitchFamily="34" charset="0"/>
              <a:buChar char="•"/>
            </a:pPr>
            <a:r>
              <a:rPr lang="ka-GE" sz="1600" dirty="0" smtClean="0">
                <a:solidFill>
                  <a:srgbClr val="1155CC"/>
                </a:solidFill>
              </a:rPr>
              <a:t>სამედიცინო განათლება </a:t>
            </a:r>
            <a:r>
              <a:rPr lang="ka-GE" sz="1600" dirty="0" smtClean="0">
                <a:solidFill>
                  <a:srgbClr val="434343"/>
                </a:solidFill>
              </a:rPr>
              <a:t>(</a:t>
            </a:r>
            <a:r>
              <a:rPr lang="en-GB" sz="1600" dirty="0" smtClean="0">
                <a:solidFill>
                  <a:srgbClr val="434343"/>
                </a:solidFill>
              </a:rPr>
              <a:t>BMJ Learning, Research to Publication</a:t>
            </a:r>
            <a:r>
              <a:rPr lang="ka-GE" sz="1600" dirty="0" smtClean="0">
                <a:solidFill>
                  <a:srgbClr val="434343"/>
                </a:solidFill>
              </a:rPr>
              <a:t>) და </a:t>
            </a:r>
            <a:r>
              <a:rPr lang="ka-GE" sz="1600" dirty="0" smtClean="0">
                <a:solidFill>
                  <a:srgbClr val="1155CC"/>
                </a:solidFill>
              </a:rPr>
              <a:t>პაციენტის </a:t>
            </a:r>
            <a:r>
              <a:rPr lang="ka-GE" sz="1600" dirty="0" smtClean="0">
                <a:solidFill>
                  <a:srgbClr val="1155CC"/>
                </a:solidFill>
              </a:rPr>
              <a:t>დახმარების ადგილზე </a:t>
            </a:r>
            <a:r>
              <a:rPr lang="ka-GE" sz="1600" dirty="0" smtClean="0">
                <a:solidFill>
                  <a:srgbClr val="1155CC"/>
                </a:solidFill>
              </a:rPr>
              <a:t>ცოდნის </a:t>
            </a:r>
            <a:r>
              <a:rPr lang="ka-GE" sz="1600" dirty="0" smtClean="0">
                <a:solidFill>
                  <a:srgbClr val="434343"/>
                </a:solidFill>
              </a:rPr>
              <a:t>უფრო </a:t>
            </a:r>
            <a:r>
              <a:rPr lang="ka-GE" sz="1600" dirty="0" smtClean="0">
                <a:solidFill>
                  <a:srgbClr val="434343"/>
                </a:solidFill>
              </a:rPr>
              <a:t>ინტენსიური გამოყენება </a:t>
            </a:r>
            <a:r>
              <a:rPr lang="en-GB" sz="1600" dirty="0" smtClean="0">
                <a:solidFill>
                  <a:srgbClr val="434343"/>
                </a:solidFill>
              </a:rPr>
              <a:t>(BMJ Best Practice and PACK).</a:t>
            </a:r>
            <a:endParaRPr sz="1600" dirty="0"/>
          </a:p>
        </p:txBody>
      </p:sp>
      <p:pic>
        <p:nvPicPr>
          <p:cNvPr id="670" name="Shape 670"/>
          <p:cNvPicPr preferRelativeResize="0"/>
          <p:nvPr/>
        </p:nvPicPr>
        <p:blipFill rotWithShape="1">
          <a:blip r:embed="rId4" cstate="screen">
            <a:alphaModFix/>
          </a:blip>
          <a:srcRect/>
          <a:stretch/>
        </p:blipFill>
        <p:spPr>
          <a:xfrm>
            <a:off x="5348225" y="3269775"/>
            <a:ext cx="3865399" cy="21616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Shape 676"/>
          <p:cNvSpPr/>
          <p:nvPr/>
        </p:nvSpPr>
        <p:spPr>
          <a:xfrm>
            <a:off x="3489847" y="3135310"/>
            <a:ext cx="2289600" cy="105569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2A6EBB"/>
              </a:buClr>
              <a:buSzPts val="375"/>
              <a:buFont typeface="Calibri"/>
              <a:buNone/>
            </a:pPr>
            <a:r>
              <a:rPr lang="ka-GE" sz="1200" dirty="0" smtClean="0">
                <a:solidFill>
                  <a:srgbClr val="595959"/>
                </a:solidFill>
              </a:rPr>
              <a:t>6.2 მილიონზე მეტი მომხმარებელი, რომელიც ყოველთვიურად სტუმრობს ჩვენს ვებგვერდს.</a:t>
            </a:r>
            <a:endParaRPr sz="1200" b="0" i="0" u="none" strike="noStrike" cap="none" dirty="0">
              <a:solidFill>
                <a:srgbClr val="595959"/>
              </a:solidFill>
              <a:latin typeface="Arial"/>
              <a:ea typeface="Arial"/>
              <a:cs typeface="Arial"/>
              <a:sym typeface="Arial"/>
            </a:endParaRPr>
          </a:p>
        </p:txBody>
      </p:sp>
      <p:sp>
        <p:nvSpPr>
          <p:cNvPr id="677" name="Shape 677"/>
          <p:cNvSpPr/>
          <p:nvPr/>
        </p:nvSpPr>
        <p:spPr>
          <a:xfrm>
            <a:off x="1671214" y="5032661"/>
            <a:ext cx="2621400" cy="98451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75"/>
              <a:buFont typeface="Calibri"/>
              <a:buNone/>
            </a:pPr>
            <a:r>
              <a:rPr lang="ka-GE" sz="1200" dirty="0" smtClean="0">
                <a:solidFill>
                  <a:srgbClr val="595959"/>
                </a:solidFill>
              </a:rPr>
              <a:t>ჩვენს პერსონალში ყოველი 10 თანამშრომლიდან 1 ჯანდაცვის სპეციალისტია </a:t>
            </a:r>
            <a:r>
              <a:rPr lang="en-GB" sz="1200" b="0" i="0" u="none" strike="noStrike" cap="none" dirty="0" smtClean="0">
                <a:solidFill>
                  <a:srgbClr val="595959"/>
                </a:solidFill>
                <a:latin typeface="Arial"/>
                <a:ea typeface="Arial"/>
                <a:cs typeface="Arial"/>
                <a:sym typeface="Arial"/>
              </a:rPr>
              <a:t> </a:t>
            </a:r>
            <a:endParaRPr sz="1200" b="0" i="0" u="none" strike="noStrike" cap="none" dirty="0">
              <a:solidFill>
                <a:srgbClr val="595959"/>
              </a:solidFill>
              <a:latin typeface="Arial"/>
              <a:ea typeface="Arial"/>
              <a:cs typeface="Arial"/>
              <a:sym typeface="Arial"/>
            </a:endParaRPr>
          </a:p>
        </p:txBody>
      </p:sp>
      <p:sp>
        <p:nvSpPr>
          <p:cNvPr id="678" name="Shape 678"/>
          <p:cNvSpPr/>
          <p:nvPr/>
        </p:nvSpPr>
        <p:spPr>
          <a:xfrm>
            <a:off x="563815" y="3123256"/>
            <a:ext cx="2228400" cy="129634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2A6EBB"/>
              </a:buClr>
              <a:buSzPts val="375"/>
              <a:buFont typeface="Calibri"/>
              <a:buNone/>
            </a:pPr>
            <a:r>
              <a:rPr lang="ka-GE" sz="1800" dirty="0" smtClean="0">
                <a:solidFill>
                  <a:srgbClr val="595959"/>
                </a:solidFill>
              </a:rPr>
              <a:t>7 </a:t>
            </a:r>
            <a:r>
              <a:rPr lang="ka-GE" sz="1800" dirty="0" smtClean="0">
                <a:solidFill>
                  <a:srgbClr val="595959"/>
                </a:solidFill>
              </a:rPr>
              <a:t>წარმომადგენლობითი ოფისი </a:t>
            </a:r>
            <a:r>
              <a:rPr lang="ka-GE" sz="1800" dirty="0" smtClean="0">
                <a:solidFill>
                  <a:srgbClr val="595959"/>
                </a:solidFill>
              </a:rPr>
              <a:t>მსოფლიოში</a:t>
            </a:r>
            <a:endParaRPr sz="1800" b="0" i="0" u="none" strike="noStrike" cap="none" dirty="0">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75"/>
              <a:buFont typeface="Arial"/>
              <a:buNone/>
            </a:pPr>
            <a:endParaRPr sz="1200" b="0" i="0" u="none" strike="noStrike" cap="none" dirty="0">
              <a:solidFill>
                <a:schemeClr val="dk1"/>
              </a:solidFill>
              <a:latin typeface="Arial"/>
              <a:ea typeface="Arial"/>
              <a:cs typeface="Arial"/>
              <a:sym typeface="Arial"/>
            </a:endParaRPr>
          </a:p>
        </p:txBody>
      </p:sp>
      <p:grpSp>
        <p:nvGrpSpPr>
          <p:cNvPr id="679" name="Shape 679"/>
          <p:cNvGrpSpPr/>
          <p:nvPr/>
        </p:nvGrpSpPr>
        <p:grpSpPr>
          <a:xfrm>
            <a:off x="994624" y="1793325"/>
            <a:ext cx="1258280" cy="1258280"/>
            <a:chOff x="1366351" y="1506559"/>
            <a:chExt cx="1471500" cy="1471500"/>
          </a:xfrm>
        </p:grpSpPr>
        <p:sp>
          <p:nvSpPr>
            <p:cNvPr id="680" name="Shape 680"/>
            <p:cNvSpPr/>
            <p:nvPr/>
          </p:nvSpPr>
          <p:spPr>
            <a:xfrm>
              <a:off x="1366351" y="1506559"/>
              <a:ext cx="1471500" cy="1471500"/>
            </a:xfrm>
            <a:prstGeom prst="ellipse">
              <a:avLst/>
            </a:prstGeom>
            <a:solidFill>
              <a:srgbClr val="CCCC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85"/>
                <a:buFont typeface="Arial"/>
                <a:buNone/>
              </a:pPr>
              <a:endParaRPr sz="1539" b="0" i="0" u="none" strike="noStrike" cap="none">
                <a:solidFill>
                  <a:schemeClr val="lt1"/>
                </a:solidFill>
                <a:latin typeface="Calibri"/>
                <a:ea typeface="Calibri"/>
                <a:cs typeface="Calibri"/>
                <a:sym typeface="Calibri"/>
              </a:endParaRPr>
            </a:p>
          </p:txBody>
        </p:sp>
        <p:pic>
          <p:nvPicPr>
            <p:cNvPr id="681" name="Shape 681" descr="office.eps"/>
            <p:cNvPicPr preferRelativeResize="0"/>
            <p:nvPr/>
          </p:nvPicPr>
          <p:blipFill rotWithShape="1">
            <a:blip r:embed="rId3" cstate="screen">
              <a:alphaModFix/>
            </a:blip>
            <a:srcRect/>
            <a:stretch/>
          </p:blipFill>
          <p:spPr>
            <a:xfrm>
              <a:off x="1660461" y="1614758"/>
              <a:ext cx="867319" cy="1120052"/>
            </a:xfrm>
            <a:prstGeom prst="rect">
              <a:avLst/>
            </a:prstGeom>
            <a:noFill/>
            <a:ln>
              <a:noFill/>
            </a:ln>
          </p:spPr>
        </p:pic>
      </p:grpSp>
      <p:grpSp>
        <p:nvGrpSpPr>
          <p:cNvPr id="682" name="Shape 682"/>
          <p:cNvGrpSpPr/>
          <p:nvPr/>
        </p:nvGrpSpPr>
        <p:grpSpPr>
          <a:xfrm>
            <a:off x="3942862" y="1864958"/>
            <a:ext cx="1258280" cy="1258280"/>
            <a:chOff x="5088842" y="1515318"/>
            <a:chExt cx="1471500" cy="1471500"/>
          </a:xfrm>
        </p:grpSpPr>
        <p:sp>
          <p:nvSpPr>
            <p:cNvPr id="683" name="Shape 683"/>
            <p:cNvSpPr/>
            <p:nvPr/>
          </p:nvSpPr>
          <p:spPr>
            <a:xfrm>
              <a:off x="5088842" y="1515318"/>
              <a:ext cx="1471500" cy="1471500"/>
            </a:xfrm>
            <a:prstGeom prst="ellipse">
              <a:avLst/>
            </a:prstGeom>
            <a:solidFill>
              <a:srgbClr val="CCCC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85"/>
                <a:buFont typeface="Calibri"/>
                <a:buNone/>
              </a:pPr>
              <a:r>
                <a:rPr lang="en-GB" sz="1539"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pic>
          <p:nvPicPr>
            <p:cNvPr id="684" name="Shape 684" descr="computer.eps"/>
            <p:cNvPicPr preferRelativeResize="0"/>
            <p:nvPr/>
          </p:nvPicPr>
          <p:blipFill rotWithShape="1">
            <a:blip r:embed="rId4" cstate="screen">
              <a:alphaModFix/>
            </a:blip>
            <a:srcRect/>
            <a:stretch/>
          </p:blipFill>
          <p:spPr>
            <a:xfrm>
              <a:off x="5380716" y="1866286"/>
              <a:ext cx="896862" cy="837299"/>
            </a:xfrm>
            <a:prstGeom prst="rect">
              <a:avLst/>
            </a:prstGeom>
            <a:noFill/>
            <a:ln>
              <a:noFill/>
            </a:ln>
          </p:spPr>
        </p:pic>
      </p:grpSp>
      <p:sp>
        <p:nvSpPr>
          <p:cNvPr id="685" name="Shape 685"/>
          <p:cNvSpPr txBox="1"/>
          <p:nvPr/>
        </p:nvSpPr>
        <p:spPr>
          <a:xfrm>
            <a:off x="4634654" y="3800641"/>
            <a:ext cx="184800" cy="32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85"/>
              <a:buFont typeface="Arial"/>
              <a:buNone/>
            </a:pPr>
            <a:endParaRPr sz="1539" b="0" i="0" u="none" strike="noStrike" cap="none">
              <a:solidFill>
                <a:schemeClr val="dk1"/>
              </a:solidFill>
              <a:latin typeface="Calibri"/>
              <a:ea typeface="Calibri"/>
              <a:cs typeface="Calibri"/>
              <a:sym typeface="Calibri"/>
            </a:endParaRPr>
          </a:p>
        </p:txBody>
      </p:sp>
      <p:sp>
        <p:nvSpPr>
          <p:cNvPr id="686" name="Shape 686"/>
          <p:cNvSpPr/>
          <p:nvPr/>
        </p:nvSpPr>
        <p:spPr>
          <a:xfrm>
            <a:off x="2360255" y="3689308"/>
            <a:ext cx="1258200" cy="1258200"/>
          </a:xfrm>
          <a:prstGeom prst="ellipse">
            <a:avLst/>
          </a:prstGeom>
          <a:solidFill>
            <a:srgbClr val="CCCC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85"/>
              <a:buFont typeface="Arial"/>
              <a:buNone/>
            </a:pPr>
            <a:endParaRPr sz="1539" b="0" i="0" u="none" strike="noStrike" cap="none">
              <a:solidFill>
                <a:schemeClr val="lt1"/>
              </a:solidFill>
              <a:latin typeface="Calibri"/>
              <a:ea typeface="Calibri"/>
              <a:cs typeface="Calibri"/>
              <a:sym typeface="Calibri"/>
            </a:endParaRPr>
          </a:p>
        </p:txBody>
      </p:sp>
      <p:sp>
        <p:nvSpPr>
          <p:cNvPr id="687" name="Shape 687"/>
          <p:cNvSpPr/>
          <p:nvPr/>
        </p:nvSpPr>
        <p:spPr>
          <a:xfrm>
            <a:off x="5378649" y="5032661"/>
            <a:ext cx="2401800" cy="86269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75"/>
              <a:buFont typeface="Calibri"/>
              <a:buNone/>
            </a:pPr>
            <a:r>
              <a:rPr lang="ka-GE" sz="1200" dirty="0" smtClean="0">
                <a:solidFill>
                  <a:srgbClr val="595959"/>
                </a:solidFill>
              </a:rPr>
              <a:t>1500 წამყვან ინსტიტუციურ მომხმარებელს ვემსახურებით. </a:t>
            </a:r>
            <a:endParaRPr sz="1200" b="0" i="0" u="none" strike="noStrike" cap="none" dirty="0">
              <a:solidFill>
                <a:srgbClr val="595959"/>
              </a:solidFill>
              <a:latin typeface="Arial"/>
              <a:ea typeface="Arial"/>
              <a:cs typeface="Arial"/>
              <a:sym typeface="Arial"/>
            </a:endParaRPr>
          </a:p>
        </p:txBody>
      </p:sp>
      <p:pic>
        <p:nvPicPr>
          <p:cNvPr id="688" name="Shape 688" descr="doc.eps"/>
          <p:cNvPicPr preferRelativeResize="0"/>
          <p:nvPr/>
        </p:nvPicPr>
        <p:blipFill rotWithShape="1">
          <a:blip r:embed="rId5" cstate="screen">
            <a:alphaModFix/>
          </a:blip>
          <a:srcRect/>
          <a:stretch/>
        </p:blipFill>
        <p:spPr>
          <a:xfrm>
            <a:off x="2694050" y="3778102"/>
            <a:ext cx="593002" cy="1102086"/>
          </a:xfrm>
          <a:prstGeom prst="rect">
            <a:avLst/>
          </a:prstGeom>
          <a:noFill/>
          <a:ln>
            <a:noFill/>
          </a:ln>
        </p:spPr>
      </p:pic>
      <p:grpSp>
        <p:nvGrpSpPr>
          <p:cNvPr id="689" name="Shape 689"/>
          <p:cNvGrpSpPr/>
          <p:nvPr/>
        </p:nvGrpSpPr>
        <p:grpSpPr>
          <a:xfrm>
            <a:off x="5902844" y="3689283"/>
            <a:ext cx="1258280" cy="1258280"/>
            <a:chOff x="7042054" y="3635011"/>
            <a:chExt cx="1471500" cy="1471500"/>
          </a:xfrm>
        </p:grpSpPr>
        <p:sp>
          <p:nvSpPr>
            <p:cNvPr id="690" name="Shape 690"/>
            <p:cNvSpPr/>
            <p:nvPr/>
          </p:nvSpPr>
          <p:spPr>
            <a:xfrm>
              <a:off x="7042054" y="3635011"/>
              <a:ext cx="1471500" cy="1471500"/>
            </a:xfrm>
            <a:prstGeom prst="ellipse">
              <a:avLst/>
            </a:prstGeom>
            <a:solidFill>
              <a:srgbClr val="CCCC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85"/>
                <a:buFont typeface="Arial"/>
                <a:buNone/>
              </a:pPr>
              <a:endParaRPr sz="1539" b="0" i="0" u="none" strike="noStrike" cap="none">
                <a:solidFill>
                  <a:schemeClr val="lt1"/>
                </a:solidFill>
                <a:latin typeface="Calibri"/>
                <a:ea typeface="Calibri"/>
                <a:cs typeface="Calibri"/>
                <a:sym typeface="Calibri"/>
              </a:endParaRPr>
            </a:p>
          </p:txBody>
        </p:sp>
        <p:pic>
          <p:nvPicPr>
            <p:cNvPr id="691" name="Shape 691" descr="customers.eps"/>
            <p:cNvPicPr preferRelativeResize="0"/>
            <p:nvPr/>
          </p:nvPicPr>
          <p:blipFill rotWithShape="1">
            <a:blip r:embed="rId6" cstate="screen">
              <a:alphaModFix/>
            </a:blip>
            <a:srcRect/>
            <a:stretch/>
          </p:blipFill>
          <p:spPr>
            <a:xfrm>
              <a:off x="7211511" y="4020410"/>
              <a:ext cx="1158992" cy="597965"/>
            </a:xfrm>
            <a:prstGeom prst="rect">
              <a:avLst/>
            </a:prstGeom>
            <a:noFill/>
            <a:ln>
              <a:noFill/>
            </a:ln>
          </p:spPr>
        </p:pic>
      </p:grpSp>
      <p:sp>
        <p:nvSpPr>
          <p:cNvPr id="692" name="Shape 692"/>
          <p:cNvSpPr txBox="1">
            <a:spLocks noGrp="1"/>
          </p:cNvSpPr>
          <p:nvPr>
            <p:ph type="body" idx="2"/>
          </p:nvPr>
        </p:nvSpPr>
        <p:spPr>
          <a:xfrm>
            <a:off x="304800" y="292268"/>
            <a:ext cx="8839200" cy="503100"/>
          </a:xfrm>
          <a:prstGeom prst="rect">
            <a:avLst/>
          </a:prstGeom>
          <a:noFill/>
          <a:ln>
            <a:noFill/>
          </a:ln>
        </p:spPr>
        <p:txBody>
          <a:bodyPr spcFirstLastPara="1" wrap="square" lIns="91400" tIns="45700" rIns="91400" bIns="45700" anchor="t" anchorCtr="0">
            <a:noAutofit/>
          </a:bodyPr>
          <a:lstStyle/>
          <a:p>
            <a:pPr marL="0" marR="0" lvl="0" indent="0" algn="l" rtl="0">
              <a:lnSpc>
                <a:spcPct val="120000"/>
              </a:lnSpc>
              <a:spcBef>
                <a:spcPts val="0"/>
              </a:spcBef>
              <a:spcAft>
                <a:spcPts val="0"/>
              </a:spcAft>
              <a:buClr>
                <a:srgbClr val="2A6EBB"/>
              </a:buClr>
              <a:buSzPts val="2565"/>
              <a:buFont typeface="Arial"/>
              <a:buNone/>
            </a:pPr>
            <a:r>
              <a:rPr lang="ka-GE" sz="2800" b="1" dirty="0" smtClean="0">
                <a:solidFill>
                  <a:srgbClr val="1155CC"/>
                </a:solidFill>
                <a:latin typeface="Arial"/>
                <a:ea typeface="Arial"/>
                <a:cs typeface="Arial"/>
                <a:sym typeface="Arial"/>
              </a:rPr>
              <a:t>ჯანდაცვის განვითარების ხელშეწყობა 1840 წლიდან</a:t>
            </a:r>
            <a:endParaRPr sz="2800" b="1" i="0" u="none" strike="noStrike" cap="none" dirty="0">
              <a:solidFill>
                <a:srgbClr val="1155CC"/>
              </a:solidFill>
              <a:latin typeface="Arial"/>
              <a:ea typeface="Arial"/>
              <a:cs typeface="Arial"/>
              <a:sym typeface="Arial"/>
            </a:endParaRPr>
          </a:p>
        </p:txBody>
      </p:sp>
      <p:sp>
        <p:nvSpPr>
          <p:cNvPr id="693" name="Shape 693"/>
          <p:cNvSpPr txBox="1"/>
          <p:nvPr/>
        </p:nvSpPr>
        <p:spPr>
          <a:xfrm>
            <a:off x="6543274" y="3051587"/>
            <a:ext cx="2368500" cy="882154"/>
          </a:xfrm>
          <a:prstGeom prst="rect">
            <a:avLst/>
          </a:prstGeom>
          <a:noFill/>
          <a:ln>
            <a:noFill/>
          </a:ln>
        </p:spPr>
        <p:txBody>
          <a:bodyPr spcFirstLastPara="1" wrap="square" lIns="82075" tIns="41025" rIns="82075" bIns="41025" anchor="t" anchorCtr="0">
            <a:noAutofit/>
          </a:bodyPr>
          <a:lstStyle/>
          <a:p>
            <a:pPr marL="0" marR="0" lvl="0" indent="0" algn="ctr" rtl="0">
              <a:lnSpc>
                <a:spcPct val="100000"/>
              </a:lnSpc>
              <a:spcBef>
                <a:spcPts val="0"/>
              </a:spcBef>
              <a:spcAft>
                <a:spcPts val="0"/>
              </a:spcAft>
              <a:buClr>
                <a:schemeClr val="dk2"/>
              </a:buClr>
              <a:buSzPts val="375"/>
              <a:buFont typeface="Calibri"/>
              <a:buNone/>
            </a:pPr>
            <a:r>
              <a:rPr lang="ka-GE" sz="1200" dirty="0" smtClean="0">
                <a:solidFill>
                  <a:srgbClr val="595959"/>
                </a:solidFill>
              </a:rPr>
              <a:t>11 ენაზე </a:t>
            </a:r>
            <a:r>
              <a:rPr lang="ka-GE" sz="1200" dirty="0" smtClean="0">
                <a:solidFill>
                  <a:srgbClr val="595959"/>
                </a:solidFill>
              </a:rPr>
              <a:t>გამოქვეყნებული ინფორმაცია</a:t>
            </a:r>
            <a:endParaRPr sz="1200" b="0" i="0" u="none" strike="noStrike" cap="none" dirty="0">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75"/>
              <a:buFont typeface="Arial"/>
              <a:buNone/>
            </a:pPr>
            <a:endParaRPr sz="1200" b="0" i="0" u="none" strike="noStrike" cap="none" dirty="0">
              <a:solidFill>
                <a:schemeClr val="dk1"/>
              </a:solidFill>
              <a:latin typeface="Arial"/>
              <a:ea typeface="Arial"/>
              <a:cs typeface="Arial"/>
              <a:sym typeface="Arial"/>
            </a:endParaRPr>
          </a:p>
        </p:txBody>
      </p:sp>
      <p:pic>
        <p:nvPicPr>
          <p:cNvPr id="694" name="Shape 694"/>
          <p:cNvPicPr preferRelativeResize="0"/>
          <p:nvPr/>
        </p:nvPicPr>
        <p:blipFill rotWithShape="1">
          <a:blip r:embed="rId7">
            <a:alphaModFix/>
          </a:blip>
          <a:srcRect/>
          <a:stretch/>
        </p:blipFill>
        <p:spPr>
          <a:xfrm>
            <a:off x="7142966" y="1880127"/>
            <a:ext cx="1125402" cy="11213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Shape 699"/>
          <p:cNvSpPr txBox="1">
            <a:spLocks noGrp="1"/>
          </p:cNvSpPr>
          <p:nvPr>
            <p:ph type="body" idx="1"/>
          </p:nvPr>
        </p:nvSpPr>
        <p:spPr>
          <a:xfrm>
            <a:off x="252450" y="1347900"/>
            <a:ext cx="4187100" cy="44802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ka-GE" sz="1400" dirty="0" smtClean="0">
                <a:solidFill>
                  <a:srgbClr val="434343"/>
                </a:solidFill>
                <a:highlight>
                  <a:srgbClr val="FFFFFF"/>
                </a:highlight>
                <a:latin typeface="Arial"/>
                <a:ea typeface="Arial"/>
                <a:cs typeface="Arial"/>
                <a:sym typeface="Arial"/>
              </a:rPr>
              <a:t>3-წლიანი პროგრამა (2016-2019), რომელიც ხორციელდება საქართველოში (ისევე, როგორც აზერბაიჯანში, უკრაინაში, ვიეტნამსა და იორდანიაში).</a:t>
            </a:r>
            <a:endParaRPr sz="1400" b="0" i="0" u="none" strike="noStrike" cap="none" dirty="0">
              <a:solidFill>
                <a:srgbClr val="43434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None/>
            </a:pPr>
            <a:endParaRPr sz="1400" dirty="0">
              <a:solidFill>
                <a:srgbClr val="424242"/>
              </a:solidFill>
              <a:highlight>
                <a:srgbClr val="FFFFFF"/>
              </a:highlight>
              <a:latin typeface="Arial"/>
              <a:ea typeface="Arial"/>
              <a:cs typeface="Arial"/>
              <a:sym typeface="Arial"/>
            </a:endParaRPr>
          </a:p>
          <a:p>
            <a:pPr marL="0" lvl="0" indent="0">
              <a:spcBef>
                <a:spcPts val="0"/>
              </a:spcBef>
              <a:buNone/>
            </a:pPr>
            <a:r>
              <a:rPr lang="ka-GE" sz="1400" dirty="0" smtClean="0">
                <a:solidFill>
                  <a:srgbClr val="424242"/>
                </a:solidFill>
                <a:highlight>
                  <a:srgbClr val="FFFFFF"/>
                </a:highlight>
                <a:latin typeface="Arial"/>
                <a:ea typeface="Arial"/>
                <a:cs typeface="Arial"/>
                <a:sym typeface="Arial"/>
              </a:rPr>
              <a:t>რესურსი უზრუნველყოფს კლინიცისტებს პროდუქტებით - </a:t>
            </a:r>
            <a:r>
              <a:rPr lang="en-GB" sz="1400" dirty="0" smtClean="0">
                <a:solidFill>
                  <a:srgbClr val="424242"/>
                </a:solidFill>
                <a:highlight>
                  <a:srgbClr val="FFFFFF"/>
                </a:highlight>
                <a:latin typeface="Arial"/>
                <a:ea typeface="Arial"/>
                <a:cs typeface="Arial"/>
                <a:sym typeface="Arial"/>
              </a:rPr>
              <a:t>BMJ Best Practice </a:t>
            </a:r>
            <a:r>
              <a:rPr lang="ka-GE" sz="1400" dirty="0" smtClean="0">
                <a:solidFill>
                  <a:srgbClr val="424242"/>
                </a:solidFill>
                <a:highlight>
                  <a:srgbClr val="FFFFFF"/>
                </a:highlight>
                <a:latin typeface="Arial"/>
                <a:ea typeface="Arial"/>
                <a:cs typeface="Arial"/>
                <a:sym typeface="Arial"/>
              </a:rPr>
              <a:t>და</a:t>
            </a:r>
            <a:r>
              <a:rPr lang="en-GB" sz="1400" dirty="0" smtClean="0">
                <a:solidFill>
                  <a:srgbClr val="424242"/>
                </a:solidFill>
                <a:highlight>
                  <a:srgbClr val="FFFFFF"/>
                </a:highlight>
                <a:latin typeface="Arial"/>
                <a:ea typeface="Arial"/>
                <a:cs typeface="Arial"/>
                <a:sym typeface="Arial"/>
              </a:rPr>
              <a:t> BMJ Learning </a:t>
            </a:r>
            <a:r>
              <a:rPr lang="ka-GE" sz="1400" dirty="0" smtClean="0">
                <a:solidFill>
                  <a:srgbClr val="424242"/>
                </a:solidFill>
                <a:highlight>
                  <a:srgbClr val="FFFFFF"/>
                </a:highlight>
                <a:latin typeface="Arial"/>
                <a:ea typeface="Arial"/>
                <a:cs typeface="Arial"/>
                <a:sym typeface="Arial"/>
              </a:rPr>
              <a:t>- რათა გაზარდოს მათი შესაძლებლობები ეფექტიანად გამოავლინონ, დასვან დიაგნოზი და მართონ ინფექციური დაავადებები.</a:t>
            </a:r>
            <a:endParaRPr lang="ka-GE" sz="1400" b="0" i="0" u="none" strike="noStrike" cap="none" dirty="0" smtClean="0">
              <a:solidFill>
                <a:srgbClr val="424242"/>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None/>
            </a:pPr>
            <a:endParaRPr sz="1400" b="0" i="0" u="none" strike="noStrike" cap="none" dirty="0">
              <a:solidFill>
                <a:srgbClr val="424242"/>
              </a:solidFill>
              <a:latin typeface="Arial"/>
              <a:ea typeface="Arial"/>
              <a:cs typeface="Arial"/>
              <a:sym typeface="Arial"/>
            </a:endParaRPr>
          </a:p>
          <a:p>
            <a:pPr marL="114300" marR="0" lvl="0" indent="0" algn="l" rtl="0">
              <a:lnSpc>
                <a:spcPct val="115000"/>
              </a:lnSpc>
              <a:spcBef>
                <a:spcPts val="2240"/>
              </a:spcBef>
              <a:spcAft>
                <a:spcPts val="0"/>
              </a:spcAft>
              <a:buClr>
                <a:srgbClr val="000000"/>
              </a:buClr>
              <a:buSzPts val="3200"/>
              <a:buFont typeface="Arial"/>
              <a:buNone/>
            </a:pPr>
            <a:endParaRPr sz="1400" b="0" i="0" u="none" strike="noStrike" cap="none" dirty="0">
              <a:solidFill>
                <a:srgbClr val="000000"/>
              </a:solidFill>
              <a:highlight>
                <a:srgbClr val="FFFFFF"/>
              </a:highlight>
              <a:latin typeface="Arial"/>
              <a:ea typeface="Arial"/>
              <a:cs typeface="Arial"/>
              <a:sym typeface="Arial"/>
            </a:endParaRPr>
          </a:p>
          <a:p>
            <a:pPr marL="0" marR="0" lvl="0" indent="0" algn="l" rtl="0">
              <a:lnSpc>
                <a:spcPct val="115000"/>
              </a:lnSpc>
              <a:spcBef>
                <a:spcPts val="1600"/>
              </a:spcBef>
              <a:spcAft>
                <a:spcPts val="0"/>
              </a:spcAft>
              <a:buClr>
                <a:schemeClr val="dk1"/>
              </a:buClr>
              <a:buSzPts val="3200"/>
              <a:buFont typeface="Arial"/>
              <a:buNone/>
            </a:pPr>
            <a:endParaRPr sz="1400" b="0" i="0" u="none" strike="noStrike" cap="none" dirty="0">
              <a:solidFill>
                <a:srgbClr val="000000"/>
              </a:solidFill>
              <a:highlight>
                <a:srgbClr val="FFFFFF"/>
              </a:highlight>
              <a:latin typeface="Calibri"/>
              <a:ea typeface="Calibri"/>
              <a:cs typeface="Calibri"/>
              <a:sym typeface="Calibri"/>
            </a:endParaRPr>
          </a:p>
        </p:txBody>
      </p:sp>
      <p:sp>
        <p:nvSpPr>
          <p:cNvPr id="700" name="Shape 700"/>
          <p:cNvSpPr txBox="1">
            <a:spLocks noGrp="1"/>
          </p:cNvSpPr>
          <p:nvPr>
            <p:ph type="body" idx="2"/>
          </p:nvPr>
        </p:nvSpPr>
        <p:spPr>
          <a:xfrm>
            <a:off x="372282" y="244040"/>
            <a:ext cx="8287500" cy="895500"/>
          </a:xfrm>
          <a:prstGeom prst="rect">
            <a:avLst/>
          </a:prstGeom>
          <a:noFill/>
          <a:ln>
            <a:noFill/>
          </a:ln>
        </p:spPr>
        <p:txBody>
          <a:bodyPr spcFirstLastPara="1" wrap="square" lIns="0" tIns="0" rIns="0" bIns="0" anchor="t" anchorCtr="0">
            <a:noAutofit/>
          </a:bodyPr>
          <a:lstStyle/>
          <a:p>
            <a:pPr marL="0" lvl="0" indent="0">
              <a:lnSpc>
                <a:spcPct val="100000"/>
              </a:lnSpc>
              <a:spcBef>
                <a:spcPts val="0"/>
              </a:spcBef>
            </a:pPr>
            <a:r>
              <a:rPr lang="ka-GE" sz="2000" b="1" dirty="0" smtClean="0">
                <a:solidFill>
                  <a:srgbClr val="0070C0"/>
                </a:solidFill>
                <a:latin typeface="Arial"/>
                <a:ea typeface="Arial"/>
                <a:cs typeface="Arial"/>
                <a:sym typeface="Arial"/>
              </a:rPr>
              <a:t>კლინიკური გადაწყვეტილების მხარდაჭერის ინიციატივა </a:t>
            </a:r>
            <a:r>
              <a:rPr lang="en-GB" sz="2000" b="1" dirty="0" smtClean="0">
                <a:solidFill>
                  <a:srgbClr val="0070C0"/>
                </a:solidFill>
                <a:latin typeface="Arial"/>
                <a:ea typeface="Arial"/>
                <a:cs typeface="Arial"/>
                <a:sym typeface="Arial"/>
              </a:rPr>
              <a:t>(CDS) </a:t>
            </a:r>
            <a:endParaRPr sz="2000" b="1" i="0" u="none" strike="noStrike" cap="none" dirty="0">
              <a:solidFill>
                <a:srgbClr val="0070C0"/>
              </a:solidFill>
              <a:latin typeface="Arial"/>
              <a:ea typeface="Arial"/>
              <a:cs typeface="Arial"/>
              <a:sym typeface="Arial"/>
            </a:endParaRPr>
          </a:p>
        </p:txBody>
      </p:sp>
      <p:pic>
        <p:nvPicPr>
          <p:cNvPr id="701" name="Shape 701"/>
          <p:cNvPicPr preferRelativeResize="0"/>
          <p:nvPr/>
        </p:nvPicPr>
        <p:blipFill rotWithShape="1">
          <a:blip r:embed="rId3">
            <a:alphaModFix/>
          </a:blip>
          <a:srcRect/>
          <a:stretch/>
        </p:blipFill>
        <p:spPr>
          <a:xfrm>
            <a:off x="5712376" y="920911"/>
            <a:ext cx="3157200" cy="3537364"/>
          </a:xfrm>
          <a:prstGeom prst="rect">
            <a:avLst/>
          </a:prstGeom>
          <a:noFill/>
          <a:ln w="9525" cap="flat" cmpd="sng">
            <a:solidFill>
              <a:srgbClr val="2A6EBB"/>
            </a:solidFill>
            <a:prstDash val="solid"/>
            <a:round/>
            <a:headEnd type="none" w="sm" len="sm"/>
            <a:tailEnd type="none" w="sm" len="sm"/>
          </a:ln>
        </p:spPr>
      </p:pic>
      <p:pic>
        <p:nvPicPr>
          <p:cNvPr id="702" name="Shape 702"/>
          <p:cNvPicPr preferRelativeResize="0"/>
          <p:nvPr/>
        </p:nvPicPr>
        <p:blipFill rotWithShape="1">
          <a:blip r:embed="rId4">
            <a:alphaModFix/>
          </a:blip>
          <a:srcRect/>
          <a:stretch/>
        </p:blipFill>
        <p:spPr>
          <a:xfrm>
            <a:off x="4549950" y="2563925"/>
            <a:ext cx="3157199" cy="419795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Shape 708"/>
          <p:cNvSpPr txBox="1">
            <a:spLocks noGrp="1"/>
          </p:cNvSpPr>
          <p:nvPr>
            <p:ph type="body" idx="1"/>
          </p:nvPr>
        </p:nvSpPr>
        <p:spPr>
          <a:xfrm>
            <a:off x="427597" y="1295400"/>
            <a:ext cx="7513200" cy="4436625"/>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GB" dirty="0">
                <a:solidFill>
                  <a:srgbClr val="1155CC"/>
                </a:solidFill>
              </a:rPr>
              <a:t/>
            </a:r>
            <a:br>
              <a:rPr lang="en-GB" dirty="0">
                <a:solidFill>
                  <a:srgbClr val="1155CC"/>
                </a:solidFill>
              </a:rPr>
            </a:br>
            <a:endParaRPr lang="ka-GE" dirty="0" smtClean="0">
              <a:solidFill>
                <a:srgbClr val="1155CC"/>
              </a:solidFill>
            </a:endParaRPr>
          </a:p>
          <a:p>
            <a:pPr marL="0" lvl="0" indent="0">
              <a:buNone/>
            </a:pPr>
            <a:r>
              <a:rPr lang="ka-GE" dirty="0" smtClean="0">
                <a:solidFill>
                  <a:srgbClr val="1155CC"/>
                </a:solidFill>
                <a:latin typeface="Arial"/>
                <a:ea typeface="Arial"/>
                <a:cs typeface="Arial"/>
                <a:sym typeface="Arial"/>
              </a:rPr>
              <a:t>ჩვენი რესურსები</a:t>
            </a:r>
            <a:r>
              <a:rPr lang="en-US" dirty="0" smtClean="0">
                <a:solidFill>
                  <a:srgbClr val="1155CC"/>
                </a:solidFill>
                <a:latin typeface="Arial"/>
                <a:ea typeface="Arial"/>
                <a:cs typeface="Arial"/>
                <a:sym typeface="Arial"/>
              </a:rPr>
              <a:t>: </a:t>
            </a:r>
          </a:p>
          <a:p>
            <a:pPr marL="0" lvl="0" indent="0">
              <a:buNone/>
            </a:pPr>
            <a:r>
              <a:rPr lang="en-US" dirty="0" smtClean="0">
                <a:solidFill>
                  <a:srgbClr val="1155CC"/>
                </a:solidFill>
                <a:latin typeface="Arial"/>
                <a:ea typeface="Arial"/>
                <a:cs typeface="Arial"/>
                <a:sym typeface="Arial"/>
              </a:rPr>
              <a:t>BMJ Learning </a:t>
            </a:r>
            <a:r>
              <a:rPr lang="ka-GE" dirty="0" smtClean="0">
                <a:solidFill>
                  <a:srgbClr val="1155CC"/>
                </a:solidFill>
                <a:latin typeface="Arial"/>
                <a:ea typeface="Arial"/>
                <a:cs typeface="Arial"/>
                <a:sym typeface="Arial"/>
              </a:rPr>
              <a:t>და</a:t>
            </a:r>
            <a:r>
              <a:rPr lang="en-US" dirty="0" smtClean="0">
                <a:solidFill>
                  <a:srgbClr val="1155CC"/>
                </a:solidFill>
                <a:latin typeface="Arial"/>
                <a:ea typeface="Arial"/>
                <a:cs typeface="Arial"/>
                <a:sym typeface="Arial"/>
              </a:rPr>
              <a:t> BMJ Best Practice</a:t>
            </a:r>
            <a:r>
              <a:rPr lang="en-US" dirty="0" smtClean="0">
                <a:solidFill>
                  <a:srgbClr val="1155CC"/>
                </a:solidFill>
              </a:rPr>
              <a:t/>
            </a:r>
            <a:br>
              <a:rPr lang="en-US" dirty="0" smtClean="0">
                <a:solidFill>
                  <a:srgbClr val="1155CC"/>
                </a:solidFill>
              </a:rPr>
            </a:br>
            <a:endParaRPr lang="en-US" dirty="0" smtClean="0">
              <a:solidFill>
                <a:srgbClr val="1155CC"/>
              </a:solidFill>
            </a:endParaRPr>
          </a:p>
          <a:p>
            <a:pPr marL="0" lvl="0" indent="0">
              <a:spcBef>
                <a:spcPts val="640"/>
              </a:spcBef>
              <a:spcAft>
                <a:spcPts val="0"/>
              </a:spcAft>
              <a:buNone/>
            </a:pPr>
            <a:endParaRPr dirty="0">
              <a:solidFill>
                <a:srgbClr val="1155C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Shape 714"/>
          <p:cNvSpPr txBox="1">
            <a:spLocks noGrp="1"/>
          </p:cNvSpPr>
          <p:nvPr>
            <p:ph type="body" idx="1"/>
          </p:nvPr>
        </p:nvSpPr>
        <p:spPr>
          <a:xfrm>
            <a:off x="332850" y="970650"/>
            <a:ext cx="8125350" cy="4210950"/>
          </a:xfrm>
          <a:prstGeom prst="rect">
            <a:avLst/>
          </a:prstGeom>
          <a:noFill/>
          <a:ln>
            <a:noFill/>
          </a:ln>
        </p:spPr>
        <p:txBody>
          <a:bodyPr spcFirstLastPara="1" wrap="square" lIns="0" tIns="0" rIns="0" bIns="0" anchor="t" anchorCtr="0">
            <a:noAutofit/>
          </a:bodyPr>
          <a:lstStyle/>
          <a:p>
            <a:pPr marL="285750" marR="0" lvl="0" indent="-285750" algn="l" rtl="0">
              <a:lnSpc>
                <a:spcPct val="150000"/>
              </a:lnSpc>
              <a:spcBef>
                <a:spcPts val="0"/>
              </a:spcBef>
              <a:spcAft>
                <a:spcPts val="0"/>
              </a:spcAft>
              <a:buClr>
                <a:srgbClr val="666666"/>
              </a:buClr>
              <a:buSzPts val="1800"/>
              <a:buFont typeface="Arial"/>
              <a:buChar char="•"/>
            </a:pPr>
            <a:r>
              <a:rPr lang="ka-GE" sz="1400" dirty="0" smtClean="0">
                <a:solidFill>
                  <a:srgbClr val="3F3F3F"/>
                </a:solidFill>
                <a:latin typeface="Arial"/>
                <a:ea typeface="Arial"/>
                <a:cs typeface="Arial"/>
                <a:sym typeface="Arial"/>
              </a:rPr>
              <a:t>მტკიცებულებაზე დაფუძნებული კლინიკური გადაწყვეტილების მხარდაჭერა პაციენტის მოვლის ადგილას.</a:t>
            </a:r>
          </a:p>
          <a:p>
            <a:pPr marL="157364" indent="-43064">
              <a:lnSpc>
                <a:spcPct val="150000"/>
              </a:lnSpc>
              <a:spcBef>
                <a:spcPts val="0"/>
              </a:spcBef>
              <a:buClr>
                <a:srgbClr val="747678"/>
              </a:buClr>
              <a:buSzPts val="1800"/>
              <a:buFont typeface="Wingdings" pitchFamily="2" charset="2"/>
              <a:buChar char="§"/>
            </a:pPr>
            <a:r>
              <a:rPr lang="ka-GE" sz="1400" dirty="0" smtClean="0">
                <a:solidFill>
                  <a:srgbClr val="3F3F3F"/>
                </a:solidFill>
                <a:latin typeface="Arial"/>
                <a:ea typeface="Arial"/>
                <a:cs typeface="Arial"/>
                <a:sym typeface="Arial"/>
              </a:rPr>
              <a:t> პაციენტის </a:t>
            </a:r>
            <a:r>
              <a:rPr lang="ka-GE" sz="1400" dirty="0" smtClean="0">
                <a:solidFill>
                  <a:srgbClr val="3F3F3F"/>
                </a:solidFill>
                <a:latin typeface="Arial"/>
                <a:ea typeface="Arial"/>
                <a:cs typeface="Arial"/>
                <a:sym typeface="Arial"/>
              </a:rPr>
              <a:t>კონსულტაციისას - </a:t>
            </a:r>
            <a:r>
              <a:rPr lang="ka-GE" sz="1400" dirty="0" smtClean="0">
                <a:solidFill>
                  <a:srgbClr val="3F3F3F"/>
                </a:solidFill>
                <a:latin typeface="Arial"/>
                <a:ea typeface="Arial"/>
                <a:cs typeface="Arial"/>
                <a:sym typeface="Arial"/>
              </a:rPr>
              <a:t>რჩევებით სიმპტომების </a:t>
            </a:r>
            <a:r>
              <a:rPr lang="ka-GE" sz="1400" dirty="0" smtClean="0">
                <a:solidFill>
                  <a:srgbClr val="3F3F3F"/>
                </a:solidFill>
                <a:latin typeface="Arial"/>
                <a:ea typeface="Arial"/>
                <a:cs typeface="Arial"/>
                <a:sym typeface="Arial"/>
              </a:rPr>
              <a:t>შეფასება, </a:t>
            </a:r>
            <a:r>
              <a:rPr lang="ka-GE" sz="1400" dirty="0" smtClean="0">
                <a:solidFill>
                  <a:srgbClr val="3F3F3F"/>
                </a:solidFill>
                <a:latin typeface="Arial"/>
                <a:ea typeface="Arial"/>
                <a:cs typeface="Arial"/>
                <a:sym typeface="Arial"/>
              </a:rPr>
              <a:t>ანალიზების </a:t>
            </a:r>
            <a:r>
              <a:rPr lang="ka-GE" sz="1400" dirty="0" smtClean="0">
                <a:solidFill>
                  <a:srgbClr val="3F3F3F"/>
                </a:solidFill>
                <a:latin typeface="Arial"/>
                <a:ea typeface="Arial"/>
                <a:cs typeface="Arial"/>
                <a:sym typeface="Arial"/>
              </a:rPr>
              <a:t>დანიშვნა, </a:t>
            </a:r>
            <a:r>
              <a:rPr lang="ka-GE" sz="1400" dirty="0" smtClean="0">
                <a:solidFill>
                  <a:srgbClr val="3F3F3F"/>
                </a:solidFill>
                <a:latin typeface="Arial"/>
                <a:ea typeface="Arial"/>
                <a:cs typeface="Arial"/>
                <a:sym typeface="Arial"/>
              </a:rPr>
              <a:t>მკურნალობის </a:t>
            </a:r>
            <a:r>
              <a:rPr lang="ka-GE" sz="1400" dirty="0" smtClean="0">
                <a:solidFill>
                  <a:srgbClr val="3F3F3F"/>
                </a:solidFill>
                <a:latin typeface="Arial"/>
                <a:ea typeface="Arial"/>
                <a:cs typeface="Arial"/>
                <a:sym typeface="Arial"/>
              </a:rPr>
              <a:t>მიდგომები </a:t>
            </a:r>
            <a:r>
              <a:rPr lang="ka-GE" sz="1400" dirty="0" smtClean="0">
                <a:solidFill>
                  <a:srgbClr val="3F3F3F"/>
                </a:solidFill>
                <a:latin typeface="Arial"/>
                <a:ea typeface="Arial"/>
                <a:cs typeface="Arial"/>
                <a:sym typeface="Arial"/>
              </a:rPr>
              <a:t>და </a:t>
            </a:r>
            <a:r>
              <a:rPr lang="ka-GE" sz="1400" dirty="0" smtClean="0">
                <a:solidFill>
                  <a:srgbClr val="3F3F3F"/>
                </a:solidFill>
                <a:latin typeface="Arial"/>
                <a:ea typeface="Arial"/>
                <a:cs typeface="Arial"/>
                <a:sym typeface="Arial"/>
              </a:rPr>
              <a:t>შემდგომი მეთვალყურეობა.</a:t>
            </a:r>
            <a:endParaRPr lang="ka-GE" sz="1400" dirty="0" smtClean="0">
              <a:solidFill>
                <a:srgbClr val="3F3F3F"/>
              </a:solidFill>
              <a:latin typeface="Arial"/>
              <a:ea typeface="Arial"/>
              <a:cs typeface="Arial"/>
              <a:sym typeface="Arial"/>
            </a:endParaRPr>
          </a:p>
          <a:p>
            <a:pPr marL="157364" lvl="0" indent="-43064">
              <a:lnSpc>
                <a:spcPct val="150000"/>
              </a:lnSpc>
              <a:spcBef>
                <a:spcPts val="0"/>
              </a:spcBef>
              <a:buClr>
                <a:srgbClr val="747678"/>
              </a:buClr>
              <a:buSzPts val="1800"/>
              <a:buFont typeface="Wingdings" pitchFamily="2" charset="2"/>
              <a:buChar char="§"/>
            </a:pPr>
            <a:r>
              <a:rPr lang="ka-GE" sz="1400" dirty="0" smtClean="0">
                <a:solidFill>
                  <a:srgbClr val="3F3F3F"/>
                </a:solidFill>
                <a:latin typeface="Arial"/>
                <a:ea typeface="Arial"/>
                <a:cs typeface="Arial"/>
                <a:sym typeface="Arial"/>
              </a:rPr>
              <a:t>1,000-ზე მეტი თემა, რომელიც 6,700-ზე მეტ საერთაშორისო გაიდლაინზეა დაფუძნებული.</a:t>
            </a:r>
          </a:p>
          <a:p>
            <a:pPr marL="157364" indent="-43064">
              <a:lnSpc>
                <a:spcPct val="150000"/>
              </a:lnSpc>
              <a:spcBef>
                <a:spcPts val="0"/>
              </a:spcBef>
              <a:buClr>
                <a:srgbClr val="747678"/>
              </a:buClr>
              <a:buSzPts val="1800"/>
              <a:buFont typeface="Wingdings" pitchFamily="2" charset="2"/>
              <a:buChar char="§"/>
            </a:pPr>
            <a:r>
              <a:rPr lang="ka-GE" sz="1400" dirty="0" smtClean="0">
                <a:solidFill>
                  <a:srgbClr val="3F3F3F"/>
                </a:solidFill>
                <a:latin typeface="Arial"/>
                <a:ea typeface="Arial"/>
                <a:cs typeface="Arial"/>
                <a:sym typeface="Arial"/>
              </a:rPr>
              <a:t>მკურნალობის უნიკალური ალგორითმები, რომელიც </a:t>
            </a:r>
            <a:r>
              <a:rPr lang="en-GB" sz="1400" dirty="0" smtClean="0">
                <a:solidFill>
                  <a:srgbClr val="2A6EBB"/>
                </a:solidFill>
                <a:latin typeface="Arial"/>
                <a:ea typeface="Arial"/>
                <a:cs typeface="Arial"/>
                <a:sym typeface="Arial"/>
              </a:rPr>
              <a:t>BMJ</a:t>
            </a:r>
            <a:r>
              <a:rPr lang="ka-GE" sz="1400" dirty="0" smtClean="0">
                <a:solidFill>
                  <a:srgbClr val="2A6EBB"/>
                </a:solidFill>
                <a:latin typeface="Arial"/>
                <a:ea typeface="Arial"/>
                <a:cs typeface="Arial"/>
                <a:sym typeface="Arial"/>
              </a:rPr>
              <a:t>-ის</a:t>
            </a:r>
            <a:r>
              <a:rPr lang="ka-GE" sz="1400" dirty="0" smtClean="0">
                <a:solidFill>
                  <a:srgbClr val="3F3F3F"/>
                </a:solidFill>
                <a:latin typeface="Arial"/>
                <a:ea typeface="Arial"/>
                <a:cs typeface="Arial"/>
                <a:sym typeface="Arial"/>
              </a:rPr>
              <a:t> მომხმარებელს მკურნალობის ვარიანტების </a:t>
            </a:r>
            <a:r>
              <a:rPr lang="ka-GE" sz="1400" dirty="0" smtClean="0">
                <a:solidFill>
                  <a:srgbClr val="3F3F3F"/>
                </a:solidFill>
                <a:latin typeface="Arial"/>
                <a:ea typeface="Arial"/>
                <a:cs typeface="Arial"/>
                <a:sym typeface="Arial"/>
              </a:rPr>
              <a:t>შერჩევაში </a:t>
            </a:r>
            <a:r>
              <a:rPr lang="ka-GE" sz="1400" dirty="0" smtClean="0">
                <a:solidFill>
                  <a:srgbClr val="3F3F3F"/>
                </a:solidFill>
                <a:latin typeface="Arial"/>
                <a:ea typeface="Arial"/>
                <a:cs typeface="Arial"/>
                <a:sym typeface="Arial"/>
              </a:rPr>
              <a:t>ეხმარება. </a:t>
            </a:r>
          </a:p>
          <a:p>
            <a:pPr marL="157364" lvl="0" indent="-43064">
              <a:lnSpc>
                <a:spcPct val="150000"/>
              </a:lnSpc>
              <a:spcBef>
                <a:spcPts val="0"/>
              </a:spcBef>
              <a:buClr>
                <a:srgbClr val="747678"/>
              </a:buClr>
              <a:buSzPts val="1800"/>
              <a:buFont typeface="Wingdings" pitchFamily="2" charset="2"/>
              <a:buChar char="§"/>
            </a:pPr>
            <a:r>
              <a:rPr lang="ka-GE" sz="1400" dirty="0" smtClean="0">
                <a:solidFill>
                  <a:srgbClr val="3F3F3F"/>
                </a:solidFill>
                <a:latin typeface="Arial"/>
                <a:ea typeface="Arial"/>
                <a:cs typeface="Arial"/>
                <a:sym typeface="Arial"/>
              </a:rPr>
              <a:t> </a:t>
            </a:r>
            <a:r>
              <a:rPr lang="ka-GE" sz="1400" dirty="0" smtClean="0">
                <a:solidFill>
                  <a:srgbClr val="3F3F3F"/>
                </a:solidFill>
                <a:latin typeface="Arial"/>
                <a:ea typeface="Arial"/>
                <a:cs typeface="Arial"/>
                <a:sym typeface="Arial"/>
              </a:rPr>
              <a:t>რეკომენდაციები- </a:t>
            </a:r>
            <a:r>
              <a:rPr lang="ka-GE" sz="1400" dirty="0" smtClean="0">
                <a:solidFill>
                  <a:srgbClr val="3F3F3F"/>
                </a:solidFill>
                <a:latin typeface="Arial"/>
                <a:ea typeface="Arial"/>
                <a:cs typeface="Arial"/>
                <a:sym typeface="Arial"/>
              </a:rPr>
              <a:t>გამყარებული მტკიცებულებებით გაიდლაინებისა და </a:t>
            </a:r>
            <a:r>
              <a:rPr lang="en-GB" sz="1400" dirty="0" smtClean="0">
                <a:solidFill>
                  <a:srgbClr val="666666"/>
                </a:solidFill>
                <a:latin typeface="Arial"/>
                <a:ea typeface="Arial"/>
                <a:cs typeface="Arial"/>
                <a:sym typeface="Arial"/>
              </a:rPr>
              <a:t>Cochrane </a:t>
            </a:r>
            <a:r>
              <a:rPr lang="ka-GE" sz="1400" dirty="0" smtClean="0">
                <a:solidFill>
                  <a:srgbClr val="3F3F3F"/>
                </a:solidFill>
                <a:latin typeface="Arial"/>
                <a:ea typeface="Arial"/>
                <a:cs typeface="Arial"/>
                <a:sym typeface="Arial"/>
              </a:rPr>
              <a:t> </a:t>
            </a:r>
            <a:r>
              <a:rPr lang="en-GB" sz="1400" dirty="0" smtClean="0">
                <a:solidFill>
                  <a:srgbClr val="666666"/>
                </a:solidFill>
                <a:latin typeface="Arial"/>
                <a:ea typeface="Arial"/>
                <a:cs typeface="Arial"/>
                <a:sym typeface="Arial"/>
              </a:rPr>
              <a:t>Clinical Answers</a:t>
            </a:r>
            <a:r>
              <a:rPr lang="ka-GE" sz="1400" dirty="0" smtClean="0">
                <a:solidFill>
                  <a:srgbClr val="666666"/>
                </a:solidFill>
                <a:latin typeface="Arial"/>
                <a:ea typeface="Arial"/>
                <a:cs typeface="Arial"/>
                <a:sym typeface="Arial"/>
              </a:rPr>
              <a:t>-დან</a:t>
            </a:r>
            <a:r>
              <a:rPr lang="ka-GE" sz="1400" dirty="0" smtClean="0">
                <a:solidFill>
                  <a:srgbClr val="3F3F3F"/>
                </a:solidFill>
                <a:latin typeface="Arial"/>
                <a:ea typeface="Arial"/>
                <a:cs typeface="Arial"/>
                <a:sym typeface="Arial"/>
              </a:rPr>
              <a:t>.</a:t>
            </a:r>
          </a:p>
          <a:p>
            <a:pPr marL="157364" lvl="0" indent="-43064">
              <a:lnSpc>
                <a:spcPct val="150000"/>
              </a:lnSpc>
              <a:spcBef>
                <a:spcPts val="0"/>
              </a:spcBef>
              <a:buClr>
                <a:srgbClr val="747678"/>
              </a:buClr>
              <a:buSzPts val="1800"/>
              <a:buFont typeface="Wingdings" pitchFamily="2" charset="2"/>
              <a:buChar char="§"/>
            </a:pPr>
            <a:r>
              <a:rPr lang="ka-GE" sz="1400" b="0" i="0" u="none" strike="noStrike" cap="none" dirty="0" smtClean="0">
                <a:solidFill>
                  <a:srgbClr val="3F3F3F"/>
                </a:solidFill>
                <a:latin typeface="Arial"/>
                <a:ea typeface="Arial"/>
                <a:cs typeface="Arial"/>
                <a:sym typeface="Arial"/>
              </a:rPr>
              <a:t> უწყვეტად განახლებადი. </a:t>
            </a:r>
            <a:endParaRPr sz="1400" b="0" i="0" u="none" strike="noStrike" cap="none" dirty="0">
              <a:solidFill>
                <a:srgbClr val="3F3F3F"/>
              </a:solidFill>
              <a:latin typeface="Arial"/>
              <a:ea typeface="Arial"/>
              <a:cs typeface="Arial"/>
              <a:sym typeface="Arial"/>
            </a:endParaRPr>
          </a:p>
          <a:p>
            <a:pPr marL="342778" marR="0" lvl="0" indent="-342778" algn="l" rtl="0">
              <a:lnSpc>
                <a:spcPct val="150000"/>
              </a:lnSpc>
              <a:spcBef>
                <a:spcPts val="0"/>
              </a:spcBef>
              <a:spcAft>
                <a:spcPts val="0"/>
              </a:spcAft>
              <a:buClr>
                <a:schemeClr val="dk1"/>
              </a:buClr>
              <a:buSzPts val="3200"/>
              <a:buFont typeface="Arial"/>
              <a:buNone/>
            </a:pPr>
            <a:endParaRPr sz="1400" b="0" i="0" u="none" strike="noStrike" cap="none" dirty="0">
              <a:solidFill>
                <a:srgbClr val="3F3F3F"/>
              </a:solidFill>
              <a:latin typeface="Arial"/>
              <a:ea typeface="Arial"/>
              <a:cs typeface="Arial"/>
              <a:sym typeface="Arial"/>
            </a:endParaRPr>
          </a:p>
          <a:p>
            <a:pPr marL="0" marR="0" lvl="0" indent="0" algn="l" rtl="0">
              <a:lnSpc>
                <a:spcPct val="150000"/>
              </a:lnSpc>
              <a:spcBef>
                <a:spcPts val="0"/>
              </a:spcBef>
              <a:spcAft>
                <a:spcPts val="0"/>
              </a:spcAft>
              <a:buClr>
                <a:schemeClr val="dk2"/>
              </a:buClr>
              <a:buSzPts val="1800"/>
              <a:buFont typeface="Arial"/>
              <a:buNone/>
            </a:pPr>
            <a:r>
              <a:rPr lang="en-GB" sz="1400" b="0" i="0" u="none" strike="sngStrike" cap="none" dirty="0">
                <a:solidFill>
                  <a:srgbClr val="3F3F3F"/>
                </a:solidFill>
                <a:latin typeface="Arial"/>
                <a:ea typeface="Arial"/>
                <a:cs typeface="Arial"/>
                <a:sym typeface="Arial"/>
              </a:rPr>
              <a:t> </a:t>
            </a:r>
            <a:endParaRPr sz="1400" b="0" i="0" u="none" strike="noStrike" cap="none" dirty="0">
              <a:solidFill>
                <a:schemeClr val="dk1"/>
              </a:solidFill>
              <a:latin typeface="Calibri"/>
              <a:ea typeface="Calibri"/>
              <a:cs typeface="Calibri"/>
              <a:sym typeface="Calibri"/>
            </a:endParaRPr>
          </a:p>
        </p:txBody>
      </p:sp>
      <p:sp>
        <p:nvSpPr>
          <p:cNvPr id="715" name="Shape 715"/>
          <p:cNvSpPr txBox="1">
            <a:spLocks noGrp="1"/>
          </p:cNvSpPr>
          <p:nvPr>
            <p:ph type="body" idx="1"/>
          </p:nvPr>
        </p:nvSpPr>
        <p:spPr>
          <a:xfrm>
            <a:off x="332850" y="207444"/>
            <a:ext cx="8347200" cy="763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3000" b="0" i="0" u="none" strike="noStrike" cap="none" dirty="0">
                <a:solidFill>
                  <a:srgbClr val="2A6EBB"/>
                </a:solidFill>
                <a:latin typeface="Arial"/>
                <a:ea typeface="Arial"/>
                <a:cs typeface="Arial"/>
                <a:sym typeface="Arial"/>
              </a:rPr>
              <a:t>BMJ Best Practice</a:t>
            </a:r>
            <a:endParaRPr sz="3000" b="0" i="1" u="none" strike="noStrike" cap="none" dirty="0">
              <a:solidFill>
                <a:srgbClr val="67686E"/>
              </a:solidFill>
              <a:latin typeface="Arial"/>
              <a:ea typeface="Arial"/>
              <a:cs typeface="Arial"/>
              <a:sym typeface="Arial"/>
            </a:endParaRPr>
          </a:p>
        </p:txBody>
      </p:sp>
      <p:pic>
        <p:nvPicPr>
          <p:cNvPr id="716" name="Shape 716"/>
          <p:cNvPicPr preferRelativeResize="0"/>
          <p:nvPr/>
        </p:nvPicPr>
        <p:blipFill rotWithShape="1">
          <a:blip r:embed="rId3">
            <a:alphaModFix/>
          </a:blip>
          <a:srcRect/>
          <a:stretch/>
        </p:blipFill>
        <p:spPr>
          <a:xfrm>
            <a:off x="3810000" y="3581400"/>
            <a:ext cx="5334000" cy="3276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3" name="Shape 723"/>
          <p:cNvSpPr/>
          <p:nvPr/>
        </p:nvSpPr>
        <p:spPr>
          <a:xfrm>
            <a:off x="228325" y="5334000"/>
            <a:ext cx="3148800" cy="1304700"/>
          </a:xfrm>
          <a:prstGeom prst="roundRect">
            <a:avLst>
              <a:gd name="adj" fmla="val 16667"/>
            </a:avLst>
          </a:prstGeom>
          <a:gradFill>
            <a:gsLst>
              <a:gs pos="0">
                <a:srgbClr val="FFFFFF"/>
              </a:gs>
              <a:gs pos="100000">
                <a:srgbClr val="B3B3B3"/>
              </a:gs>
            </a:gsLst>
            <a:lin ang="5400012" scaled="0"/>
          </a:gradFill>
          <a:ln w="9525" cap="flat" cmpd="sng">
            <a:solidFill>
              <a:srgbClr val="D4007F"/>
            </a:solidFill>
            <a:prstDash val="solid"/>
            <a:round/>
            <a:headEnd type="none" w="sm" len="sm"/>
            <a:tailEnd type="none" w="sm" len="sm"/>
          </a:ln>
        </p:spPr>
        <p:txBody>
          <a:bodyPr spcFirstLastPara="1" wrap="square" lIns="91425" tIns="91425" rIns="91425" bIns="91425" anchor="ctr" anchorCtr="0">
            <a:noAutofit/>
          </a:bodyPr>
          <a:lstStyle/>
          <a:p>
            <a:pPr lvl="0">
              <a:lnSpc>
                <a:spcPct val="115263"/>
              </a:lnSpc>
              <a:buClr>
                <a:schemeClr val="dk1"/>
              </a:buClr>
              <a:buSzPts val="1800"/>
            </a:pPr>
            <a:r>
              <a:rPr lang="ka-GE" dirty="0" smtClean="0"/>
              <a:t>გაფრთხილებები მნიშვნელოვანი და პრაქტიკული ცვლილებების განახლებისთვის:</a:t>
            </a:r>
            <a:endParaRPr sz="1400" b="0" i="0" u="none" strike="noStrike" cap="none" dirty="0">
              <a:solidFill>
                <a:srgbClr val="000000"/>
              </a:solidFill>
              <a:latin typeface="Arial"/>
              <a:ea typeface="Arial"/>
              <a:cs typeface="Arial"/>
              <a:sym typeface="Arial"/>
            </a:endParaRPr>
          </a:p>
        </p:txBody>
      </p:sp>
      <p:cxnSp>
        <p:nvCxnSpPr>
          <p:cNvPr id="726" name="Shape 726"/>
          <p:cNvCxnSpPr/>
          <p:nvPr/>
        </p:nvCxnSpPr>
        <p:spPr>
          <a:xfrm rot="10800000" flipV="1">
            <a:off x="6477001" y="470174"/>
            <a:ext cx="940575" cy="825225"/>
          </a:xfrm>
          <a:prstGeom prst="straightConnector1">
            <a:avLst/>
          </a:prstGeom>
          <a:noFill/>
          <a:ln w="9525" cap="flat" cmpd="sng">
            <a:solidFill>
              <a:srgbClr val="D4007F"/>
            </a:solidFill>
            <a:prstDash val="solid"/>
            <a:round/>
            <a:headEnd type="none" w="sm" len="sm"/>
            <a:tailEnd type="triangle" w="lg" len="lg"/>
          </a:ln>
        </p:spPr>
      </p:cxnSp>
      <p:sp>
        <p:nvSpPr>
          <p:cNvPr id="727" name="Shape 727"/>
          <p:cNvSpPr/>
          <p:nvPr/>
        </p:nvSpPr>
        <p:spPr>
          <a:xfrm>
            <a:off x="6553200" y="1447800"/>
            <a:ext cx="2311200" cy="1371600"/>
          </a:xfrm>
          <a:prstGeom prst="roundRect">
            <a:avLst>
              <a:gd name="adj" fmla="val 16667"/>
            </a:avLst>
          </a:prstGeom>
          <a:gradFill>
            <a:gsLst>
              <a:gs pos="0">
                <a:srgbClr val="FFFFFF"/>
              </a:gs>
              <a:gs pos="100000">
                <a:srgbClr val="B3B3B3"/>
              </a:gs>
            </a:gsLst>
            <a:lin ang="5400012" scaled="0"/>
          </a:gradFill>
          <a:ln w="9525" cap="flat" cmpd="sng">
            <a:solidFill>
              <a:srgbClr val="D400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263"/>
              </a:lnSpc>
              <a:spcBef>
                <a:spcPts val="0"/>
              </a:spcBef>
              <a:spcAft>
                <a:spcPts val="0"/>
              </a:spcAft>
              <a:buClr>
                <a:schemeClr val="dk1"/>
              </a:buClr>
              <a:buSzPts val="1800"/>
              <a:buFont typeface="Arial"/>
              <a:buNone/>
            </a:pPr>
            <a:r>
              <a:rPr lang="ka-GE" dirty="0" smtClean="0"/>
              <a:t>კლინიკურ პროცესებს მორგებული უნიკალური სტრუქტურა</a:t>
            </a:r>
            <a:endParaRPr lang="ka-GE" b="0" i="0" u="none" strike="noStrike" cap="none" dirty="0" smtClean="0">
              <a:solidFill>
                <a:srgbClr val="000000"/>
              </a:solidFill>
              <a:latin typeface="Arial"/>
              <a:ea typeface="Arial"/>
              <a:cs typeface="Arial"/>
              <a:sym typeface="Arial"/>
            </a:endParaRPr>
          </a:p>
          <a:p>
            <a:pPr marL="0" marR="0" lvl="0" indent="0" algn="l" rtl="0">
              <a:lnSpc>
                <a:spcPct val="115263"/>
              </a:lnSpc>
              <a:spcBef>
                <a:spcPts val="0"/>
              </a:spcBef>
              <a:spcAft>
                <a:spcPts val="0"/>
              </a:spcAft>
              <a:buClr>
                <a:schemeClr val="dk1"/>
              </a:buClr>
              <a:buSzPts val="1800"/>
              <a:buFont typeface="Arial"/>
              <a:buNone/>
            </a:pPr>
            <a:endParaRPr b="0" i="0" u="none" strike="noStrike" cap="none" dirty="0">
              <a:solidFill>
                <a:srgbClr val="000000"/>
              </a:solidFill>
              <a:latin typeface="Arial"/>
              <a:ea typeface="Arial"/>
              <a:cs typeface="Arial"/>
              <a:sym typeface="Arial"/>
            </a:endParaRPr>
          </a:p>
        </p:txBody>
      </p:sp>
      <p:pic>
        <p:nvPicPr>
          <p:cNvPr id="9" name="Picture 2"/>
          <p:cNvPicPr>
            <a:picLocks noChangeAspect="1" noChangeArrowheads="1"/>
          </p:cNvPicPr>
          <p:nvPr/>
        </p:nvPicPr>
        <p:blipFill>
          <a:blip r:embed="rId3"/>
          <a:srcRect/>
          <a:stretch>
            <a:fillRect/>
          </a:stretch>
        </p:blipFill>
        <p:spPr bwMode="auto">
          <a:xfrm>
            <a:off x="304800" y="0"/>
            <a:ext cx="6400800" cy="6785980"/>
          </a:xfrm>
          <a:prstGeom prst="rect">
            <a:avLst/>
          </a:prstGeom>
          <a:noFill/>
          <a:ln w="9525">
            <a:noFill/>
            <a:miter lim="800000"/>
            <a:headEnd/>
            <a:tailEnd/>
          </a:ln>
          <a:effectLst/>
        </p:spPr>
      </p:pic>
      <p:sp>
        <p:nvSpPr>
          <p:cNvPr id="725" name="Shape 725"/>
          <p:cNvSpPr/>
          <p:nvPr/>
        </p:nvSpPr>
        <p:spPr>
          <a:xfrm>
            <a:off x="6858000" y="0"/>
            <a:ext cx="2007375" cy="609600"/>
          </a:xfrm>
          <a:prstGeom prst="roundRect">
            <a:avLst>
              <a:gd name="adj" fmla="val 16667"/>
            </a:avLst>
          </a:prstGeom>
          <a:gradFill>
            <a:gsLst>
              <a:gs pos="0">
                <a:srgbClr val="FFFFFF"/>
              </a:gs>
              <a:gs pos="100000">
                <a:srgbClr val="B3B3B3"/>
              </a:gs>
            </a:gsLst>
            <a:lin ang="5400012" scaled="0"/>
          </a:gradFill>
          <a:ln w="9525" cap="flat" cmpd="sng">
            <a:solidFill>
              <a:srgbClr val="D4007F"/>
            </a:solidFill>
            <a:prstDash val="solid"/>
            <a:round/>
            <a:headEnd type="none" w="sm" len="sm"/>
            <a:tailEnd type="none" w="sm" len="sm"/>
          </a:ln>
        </p:spPr>
        <p:txBody>
          <a:bodyPr spcFirstLastPara="1" wrap="square" lIns="91425" tIns="91425" rIns="91425" bIns="91425" anchor="ctr" anchorCtr="0">
            <a:noAutofit/>
          </a:bodyPr>
          <a:lstStyle/>
          <a:p>
            <a:pPr>
              <a:lnSpc>
                <a:spcPct val="115263"/>
              </a:lnSpc>
              <a:buClr>
                <a:schemeClr val="dk1"/>
              </a:buClr>
              <a:buSzPts val="1800"/>
            </a:pPr>
            <a:r>
              <a:rPr lang="en-GB" sz="1100" dirty="0" smtClean="0"/>
              <a:t>P</a:t>
            </a:r>
            <a:r>
              <a:rPr lang="en-US" sz="1100" dirty="0" smtClean="0"/>
              <a:t>DF</a:t>
            </a:r>
            <a:r>
              <a:rPr lang="ka-GE" sz="1100" dirty="0" smtClean="0"/>
              <a:t>დოკუმენტების ბეჭდვა</a:t>
            </a:r>
            <a:endParaRPr lang="en-GB" sz="1100" dirty="0" smtClean="0"/>
          </a:p>
          <a:p>
            <a:pPr marL="0" marR="0" lvl="0" indent="0" algn="l" rtl="0">
              <a:lnSpc>
                <a:spcPct val="115263"/>
              </a:lnSpc>
              <a:spcBef>
                <a:spcPts val="0"/>
              </a:spcBef>
              <a:spcAft>
                <a:spcPts val="0"/>
              </a:spcAft>
              <a:buClr>
                <a:schemeClr val="dk1"/>
              </a:buClr>
              <a:buSzPts val="1800"/>
              <a:buFont typeface="Arial"/>
              <a:buNone/>
            </a:pPr>
            <a:endParaRPr sz="1100" b="0" i="0" u="none" strike="noStrike" cap="none" dirty="0">
              <a:solidFill>
                <a:srgbClr val="000000"/>
              </a:solidFill>
              <a:latin typeface="Arial"/>
              <a:ea typeface="Arial"/>
              <a:cs typeface="Arial"/>
              <a:sym typeface="Arial"/>
            </a:endParaRPr>
          </a:p>
        </p:txBody>
      </p:sp>
      <p:sp>
        <p:nvSpPr>
          <p:cNvPr id="724" name="Shape 724"/>
          <p:cNvSpPr/>
          <p:nvPr/>
        </p:nvSpPr>
        <p:spPr>
          <a:xfrm>
            <a:off x="6029700" y="5068377"/>
            <a:ext cx="3114300" cy="1789623"/>
          </a:xfrm>
          <a:prstGeom prst="roundRect">
            <a:avLst>
              <a:gd name="adj" fmla="val 16667"/>
            </a:avLst>
          </a:prstGeom>
          <a:gradFill>
            <a:gsLst>
              <a:gs pos="0">
                <a:srgbClr val="FFFFFF"/>
              </a:gs>
              <a:gs pos="100000">
                <a:srgbClr val="B3B3B3"/>
              </a:gs>
            </a:gsLst>
            <a:lin ang="5400012" scaled="0"/>
          </a:gradFill>
          <a:ln w="9525" cap="flat" cmpd="sng">
            <a:solidFill>
              <a:srgbClr val="D4007F"/>
            </a:solidFill>
            <a:prstDash val="solid"/>
            <a:round/>
            <a:headEnd type="none" w="sm" len="sm"/>
            <a:tailEnd type="none" w="sm" len="sm"/>
          </a:ln>
        </p:spPr>
        <p:txBody>
          <a:bodyPr spcFirstLastPara="1" wrap="square" lIns="91425" tIns="91425" rIns="91425" bIns="91425" anchor="ctr" anchorCtr="0">
            <a:noAutofit/>
          </a:bodyPr>
          <a:lstStyle/>
          <a:p>
            <a:pPr lvl="0">
              <a:lnSpc>
                <a:spcPct val="115263"/>
              </a:lnSpc>
              <a:buClr>
                <a:schemeClr val="dk1"/>
              </a:buClr>
              <a:buSzPts val="1800"/>
            </a:pPr>
            <a:r>
              <a:rPr lang="ka-GE" dirty="0" smtClean="0"/>
              <a:t>შესაბამისი ინფორმაციის სწრაფი </a:t>
            </a:r>
            <a:r>
              <a:rPr lang="ka-GE" dirty="0" smtClean="0"/>
              <a:t>ბმულები </a:t>
            </a:r>
            <a:r>
              <a:rPr lang="ka-GE" dirty="0" smtClean="0"/>
              <a:t>- </a:t>
            </a:r>
            <a:r>
              <a:rPr lang="ka-GE" dirty="0" smtClean="0"/>
              <a:t>დიფერენციალები, გაიდლაინები, პაციენტთა ბუკლეტები, კალკულატორები.</a:t>
            </a:r>
            <a:endParaRPr lang="ka-GE" sz="1400" b="0" i="0" u="none" strike="noStrike" cap="none" dirty="0" smtClean="0">
              <a:solidFill>
                <a:srgbClr val="000000"/>
              </a:solidFill>
              <a:latin typeface="Arial"/>
              <a:ea typeface="Arial"/>
              <a:cs typeface="Arial"/>
              <a:sym typeface="Arial"/>
            </a:endParaRPr>
          </a:p>
          <a:p>
            <a:pPr marL="0" marR="0" lvl="0" indent="0" algn="l" rtl="0">
              <a:lnSpc>
                <a:spcPct val="115263"/>
              </a:lnSpc>
              <a:spcBef>
                <a:spcPts val="0"/>
              </a:spcBef>
              <a:spcAft>
                <a:spcPts val="0"/>
              </a:spcAft>
              <a:buClr>
                <a:schemeClr val="dk1"/>
              </a:buClr>
              <a:buSzPts val="1800"/>
              <a:buFont typeface="Arial"/>
              <a:buNone/>
            </a:pPr>
            <a:endParaRPr sz="1400" b="0" i="0" u="none" strike="noStrike" cap="none" dirty="0">
              <a:solidFill>
                <a:srgbClr val="000000"/>
              </a:solidFill>
              <a:latin typeface="Arial"/>
              <a:ea typeface="Arial"/>
              <a:cs typeface="Arial"/>
              <a:sym typeface="Arial"/>
            </a:endParaRPr>
          </a:p>
        </p:txBody>
      </p:sp>
      <p:cxnSp>
        <p:nvCxnSpPr>
          <p:cNvPr id="721" name="Shape 721"/>
          <p:cNvCxnSpPr/>
          <p:nvPr/>
        </p:nvCxnSpPr>
        <p:spPr>
          <a:xfrm rot="16200000" flipV="1">
            <a:off x="6239288" y="4733513"/>
            <a:ext cx="604575" cy="586350"/>
          </a:xfrm>
          <a:prstGeom prst="straightConnector1">
            <a:avLst/>
          </a:prstGeom>
          <a:noFill/>
          <a:ln w="9525" cap="flat" cmpd="sng">
            <a:solidFill>
              <a:srgbClr val="D4007F"/>
            </a:solidFill>
            <a:prstDash val="solid"/>
            <a:round/>
            <a:headEnd type="none" w="sm" len="sm"/>
            <a:tailEnd type="triangle" w="lg" len="lg"/>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Shape 733"/>
          <p:cNvSpPr/>
          <p:nvPr/>
        </p:nvSpPr>
        <p:spPr>
          <a:xfrm>
            <a:off x="4460836" y="3239857"/>
            <a:ext cx="222300" cy="376800"/>
          </a:xfrm>
          <a:prstGeom prst="rect">
            <a:avLst/>
          </a:prstGeom>
          <a:noFill/>
          <a:ln>
            <a:noFill/>
          </a:ln>
        </p:spPr>
        <p:txBody>
          <a:bodyPr spcFirstLastPara="1" wrap="square" lIns="80050" tIns="40000" rIns="80050" bIns="40000" anchor="t" anchorCtr="0">
            <a:noAutofit/>
          </a:bodyPr>
          <a:lstStyle/>
          <a:p>
            <a:pPr marL="0" marR="0" lvl="0" indent="0" algn="l" rtl="0">
              <a:lnSpc>
                <a:spcPct val="100000"/>
              </a:lnSpc>
              <a:spcBef>
                <a:spcPts val="0"/>
              </a:spcBef>
              <a:spcAft>
                <a:spcPts val="0"/>
              </a:spcAft>
              <a:buClr>
                <a:srgbClr val="747678"/>
              </a:buClr>
              <a:buSzPts val="1800"/>
              <a:buFont typeface="Arial"/>
              <a:buNone/>
            </a:pPr>
            <a:r>
              <a:rPr lang="en-GB" sz="1800" b="0" i="0" u="none" strike="noStrike" cap="none">
                <a:solidFill>
                  <a:srgbClr val="747678"/>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34" name="Shape 734"/>
          <p:cNvSpPr txBox="1">
            <a:spLocks noGrp="1"/>
          </p:cNvSpPr>
          <p:nvPr>
            <p:ph type="body" idx="2"/>
          </p:nvPr>
        </p:nvSpPr>
        <p:spPr>
          <a:xfrm>
            <a:off x="428260" y="300843"/>
            <a:ext cx="8287500" cy="895500"/>
          </a:xfrm>
          <a:prstGeom prst="rect">
            <a:avLst/>
          </a:prstGeom>
          <a:noFill/>
          <a:ln>
            <a:noFill/>
          </a:ln>
        </p:spPr>
        <p:txBody>
          <a:bodyPr spcFirstLastPara="1" wrap="square" lIns="91400" tIns="45700" rIns="91400"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ka-GE" sz="2700" b="0" i="0" u="none" strike="noStrike" cap="none" dirty="0" smtClean="0">
                <a:solidFill>
                  <a:srgbClr val="0470B9"/>
                </a:solidFill>
                <a:latin typeface="Arial"/>
                <a:ea typeface="Arial"/>
                <a:cs typeface="Arial"/>
                <a:sym typeface="Arial"/>
              </a:rPr>
              <a:t>უწყვეტი სამედიცინო განათლების / პროფესიული განვითარების </a:t>
            </a:r>
            <a:r>
              <a:rPr lang="en-GB" sz="2700" b="0" i="0" u="none" strike="noStrike" cap="none" dirty="0" smtClean="0">
                <a:solidFill>
                  <a:srgbClr val="0470B9"/>
                </a:solidFill>
                <a:latin typeface="Arial"/>
                <a:ea typeface="Arial"/>
                <a:cs typeface="Arial"/>
                <a:sym typeface="Arial"/>
              </a:rPr>
              <a:t>CME/CPD </a:t>
            </a:r>
            <a:r>
              <a:rPr lang="ka-GE" sz="3000" b="0" i="0" u="none" strike="noStrike" cap="none" dirty="0" smtClean="0">
                <a:solidFill>
                  <a:srgbClr val="0470B9"/>
                </a:solidFill>
                <a:latin typeface="Arial"/>
                <a:ea typeface="Arial"/>
                <a:cs typeface="Arial"/>
                <a:sym typeface="Arial"/>
              </a:rPr>
              <a:t>ა</a:t>
            </a:r>
            <a:r>
              <a:rPr lang="ka-GE" sz="2700" b="0" i="0" u="none" strike="noStrike" cap="none" dirty="0" smtClean="0">
                <a:solidFill>
                  <a:srgbClr val="0470B9"/>
                </a:solidFill>
                <a:latin typeface="Arial"/>
                <a:ea typeface="Arial"/>
                <a:cs typeface="Arial"/>
                <a:sym typeface="Arial"/>
              </a:rPr>
              <a:t>ქტივობების </a:t>
            </a:r>
            <a:r>
              <a:rPr lang="ka-GE" sz="3000" dirty="0" smtClean="0">
                <a:solidFill>
                  <a:srgbClr val="0470B9"/>
                </a:solidFill>
                <a:latin typeface="Arial"/>
                <a:ea typeface="Arial"/>
                <a:cs typeface="Arial"/>
                <a:sym typeface="Arial"/>
              </a:rPr>
              <a:t>დაფიქსირება</a:t>
            </a:r>
            <a:endParaRPr lang="en-GB" sz="3000" dirty="0">
              <a:solidFill>
                <a:srgbClr val="0470B9"/>
              </a:solidFill>
              <a:latin typeface="Arial"/>
              <a:ea typeface="Arial"/>
              <a:cs typeface="Arial"/>
            </a:endParaRPr>
          </a:p>
        </p:txBody>
      </p:sp>
      <p:pic>
        <p:nvPicPr>
          <p:cNvPr id="735" name="Shape 735"/>
          <p:cNvPicPr preferRelativeResize="0"/>
          <p:nvPr/>
        </p:nvPicPr>
        <p:blipFill rotWithShape="1">
          <a:blip r:embed="rId3" cstate="screen">
            <a:alphaModFix/>
          </a:blip>
          <a:srcRect/>
          <a:stretch/>
        </p:blipFill>
        <p:spPr>
          <a:xfrm>
            <a:off x="214125" y="1676400"/>
            <a:ext cx="8676101" cy="405630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BMJ NEW">
      <a:dk1>
        <a:srgbClr val="000000"/>
      </a:dk1>
      <a:lt1>
        <a:srgbClr val="FFFFFF"/>
      </a:lt1>
      <a:dk2>
        <a:srgbClr val="2A6EBB"/>
      </a:dk2>
      <a:lt2>
        <a:srgbClr val="69BE28"/>
      </a:lt2>
      <a:accent1>
        <a:srgbClr val="00B2A9"/>
      </a:accent1>
      <a:accent2>
        <a:srgbClr val="7D5CC6"/>
      </a:accent2>
      <a:accent3>
        <a:srgbClr val="C50084"/>
      </a:accent3>
      <a:accent4>
        <a:srgbClr val="CD202C"/>
      </a:accent4>
      <a:accent5>
        <a:srgbClr val="E37222"/>
      </a:accent5>
      <a:accent6>
        <a:srgbClr val="F0AB00"/>
      </a:accent6>
      <a:hlink>
        <a:srgbClr val="7FA8D6"/>
      </a:hlink>
      <a:folHlink>
        <a:srgbClr val="D4E2F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MJ NEW">
      <a:dk1>
        <a:srgbClr val="000000"/>
      </a:dk1>
      <a:lt1>
        <a:srgbClr val="FFFFFF"/>
      </a:lt1>
      <a:dk2>
        <a:srgbClr val="2A6EBB"/>
      </a:dk2>
      <a:lt2>
        <a:srgbClr val="69BE28"/>
      </a:lt2>
      <a:accent1>
        <a:srgbClr val="00B2A9"/>
      </a:accent1>
      <a:accent2>
        <a:srgbClr val="7D5CC6"/>
      </a:accent2>
      <a:accent3>
        <a:srgbClr val="C50084"/>
      </a:accent3>
      <a:accent4>
        <a:srgbClr val="CD202C"/>
      </a:accent4>
      <a:accent5>
        <a:srgbClr val="E37222"/>
      </a:accent5>
      <a:accent6>
        <a:srgbClr val="F0AB00"/>
      </a:accent6>
      <a:hlink>
        <a:srgbClr val="7FA8D6"/>
      </a:hlink>
      <a:folHlink>
        <a:srgbClr val="D4E2F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BMJ NEW">
      <a:dk1>
        <a:srgbClr val="000000"/>
      </a:dk1>
      <a:lt1>
        <a:srgbClr val="FFFFFF"/>
      </a:lt1>
      <a:dk2>
        <a:srgbClr val="2A6EBB"/>
      </a:dk2>
      <a:lt2>
        <a:srgbClr val="69BE28"/>
      </a:lt2>
      <a:accent1>
        <a:srgbClr val="00B2A9"/>
      </a:accent1>
      <a:accent2>
        <a:srgbClr val="7D5CC6"/>
      </a:accent2>
      <a:accent3>
        <a:srgbClr val="C50084"/>
      </a:accent3>
      <a:accent4>
        <a:srgbClr val="CD202C"/>
      </a:accent4>
      <a:accent5>
        <a:srgbClr val="E37222"/>
      </a:accent5>
      <a:accent6>
        <a:srgbClr val="F0AB00"/>
      </a:accent6>
      <a:hlink>
        <a:srgbClr val="7FA8D6"/>
      </a:hlink>
      <a:folHlink>
        <a:srgbClr val="D4E2F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BMJ NEW">
      <a:dk1>
        <a:srgbClr val="000000"/>
      </a:dk1>
      <a:lt1>
        <a:srgbClr val="FFFFFF"/>
      </a:lt1>
      <a:dk2>
        <a:srgbClr val="2A6EBB"/>
      </a:dk2>
      <a:lt2>
        <a:srgbClr val="69BE28"/>
      </a:lt2>
      <a:accent1>
        <a:srgbClr val="00B2A9"/>
      </a:accent1>
      <a:accent2>
        <a:srgbClr val="7D5CC6"/>
      </a:accent2>
      <a:accent3>
        <a:srgbClr val="C50084"/>
      </a:accent3>
      <a:accent4>
        <a:srgbClr val="CD202C"/>
      </a:accent4>
      <a:accent5>
        <a:srgbClr val="E37222"/>
      </a:accent5>
      <a:accent6>
        <a:srgbClr val="F0AB00"/>
      </a:accent6>
      <a:hlink>
        <a:srgbClr val="7FA8D6"/>
      </a:hlink>
      <a:folHlink>
        <a:srgbClr val="D4E2F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a:themeElements>
    <a:clrScheme name="BMJ">
      <a:dk1>
        <a:srgbClr val="747678"/>
      </a:dk1>
      <a:lt1>
        <a:srgbClr val="FFFFFF"/>
      </a:lt1>
      <a:dk2>
        <a:srgbClr val="2A6EBB"/>
      </a:dk2>
      <a:lt2>
        <a:srgbClr val="F0AB00"/>
      </a:lt2>
      <a:accent1>
        <a:srgbClr val="E37222"/>
      </a:accent1>
      <a:accent2>
        <a:srgbClr val="CD202C"/>
      </a:accent2>
      <a:accent3>
        <a:srgbClr val="C50084"/>
      </a:accent3>
      <a:accent4>
        <a:srgbClr val="7D5CC6"/>
      </a:accent4>
      <a:accent5>
        <a:srgbClr val="00B2A9"/>
      </a:accent5>
      <a:accent6>
        <a:srgbClr val="69BE28"/>
      </a:accent6>
      <a:hlink>
        <a:srgbClr val="E37222"/>
      </a:hlink>
      <a:folHlink>
        <a:srgbClr val="E3722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a:themeElements>
    <a:clrScheme name="BMJ">
      <a:dk1>
        <a:srgbClr val="747678"/>
      </a:dk1>
      <a:lt1>
        <a:srgbClr val="FFFFFF"/>
      </a:lt1>
      <a:dk2>
        <a:srgbClr val="2A6EBB"/>
      </a:dk2>
      <a:lt2>
        <a:srgbClr val="F0AB00"/>
      </a:lt2>
      <a:accent1>
        <a:srgbClr val="E37222"/>
      </a:accent1>
      <a:accent2>
        <a:srgbClr val="CD202C"/>
      </a:accent2>
      <a:accent3>
        <a:srgbClr val="C50084"/>
      </a:accent3>
      <a:accent4>
        <a:srgbClr val="7D5CC6"/>
      </a:accent4>
      <a:accent5>
        <a:srgbClr val="00B2A9"/>
      </a:accent5>
      <a:accent6>
        <a:srgbClr val="69BE28"/>
      </a:accent6>
      <a:hlink>
        <a:srgbClr val="E37222"/>
      </a:hlink>
      <a:folHlink>
        <a:srgbClr val="E3722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1023</TotalTime>
  <Words>2192</Words>
  <Application>Microsoft Office PowerPoint</Application>
  <PresentationFormat>On-screen Show (4:3)</PresentationFormat>
  <Paragraphs>274</Paragraphs>
  <Slides>26</Slides>
  <Notes>26</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26</vt:i4>
      </vt:variant>
    </vt:vector>
  </HeadingPairs>
  <TitlesOfParts>
    <vt:vector size="40" baseType="lpstr">
      <vt:lpstr>Arial</vt:lpstr>
      <vt:lpstr>Calibri</vt:lpstr>
      <vt:lpstr>Wingdings</vt:lpstr>
      <vt:lpstr>Simple Light</vt:lpstr>
      <vt:lpstr>Office Theme</vt:lpstr>
      <vt:lpstr>Simple Light</vt:lpstr>
      <vt:lpstr>Office Theme</vt:lpstr>
      <vt:lpstr>Office Theme</vt:lpstr>
      <vt:lpstr>Custom</vt:lpstr>
      <vt:lpstr>Simple Light</vt:lpstr>
      <vt:lpstr>Custom</vt:lpstr>
      <vt:lpstr>Simple Light</vt:lpstr>
      <vt:lpstr>Office Theme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CDS ინიციატივის მონახაზი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Elene Godziashvili</cp:lastModifiedBy>
  <cp:revision>101</cp:revision>
  <dcterms:modified xsi:type="dcterms:W3CDTF">2018-03-20T14:36:28Z</dcterms:modified>
</cp:coreProperties>
</file>