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4" r:id="rId3"/>
    <p:sldId id="279" r:id="rId4"/>
    <p:sldId id="275" r:id="rId5"/>
    <p:sldId id="269" r:id="rId6"/>
    <p:sldId id="268" r:id="rId7"/>
    <p:sldId id="273" r:id="rId8"/>
    <p:sldId id="266" r:id="rId9"/>
    <p:sldId id="267" r:id="rId10"/>
    <p:sldId id="265" r:id="rId11"/>
    <p:sldId id="258" r:id="rId12"/>
    <p:sldId id="259" r:id="rId13"/>
    <p:sldId id="272" r:id="rId14"/>
    <p:sldId id="277" r:id="rId15"/>
    <p:sldId id="262" r:id="rId16"/>
    <p:sldId id="261" r:id="rId17"/>
    <p:sldId id="260" r:id="rId18"/>
    <p:sldId id="276"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31" autoAdjust="0"/>
  </p:normalViewPr>
  <p:slideViewPr>
    <p:cSldViewPr snapToGrid="0" snapToObjects="1">
      <p:cViewPr varScale="1">
        <p:scale>
          <a:sx n="62" d="100"/>
          <a:sy n="62" d="100"/>
        </p:scale>
        <p:origin x="154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AD527-AEE1-9A47-ACC8-FD75A218A5C1}" type="doc">
      <dgm:prSet loTypeId="urn:microsoft.com/office/officeart/2008/layout/HalfCircleOrganizationChart" loCatId="" qsTypeId="urn:microsoft.com/office/officeart/2005/8/quickstyle/simple4" qsCatId="simple" csTypeId="urn:microsoft.com/office/officeart/2005/8/colors/accent1_2" csCatId="accent1" phldr="1"/>
      <dgm:spPr/>
      <dgm:t>
        <a:bodyPr/>
        <a:lstStyle/>
        <a:p>
          <a:endParaRPr lang="en-US"/>
        </a:p>
      </dgm:t>
    </dgm:pt>
    <dgm:pt modelId="{7068FF7F-9CE8-8A4B-9002-0448C620D28F}">
      <dgm:prSet phldrT="[Text]" custT="1"/>
      <dgm:spPr/>
      <dgm:t>
        <a:bodyPr/>
        <a:lstStyle/>
        <a:p>
          <a:r>
            <a:rPr lang="ka-GE" sz="1200" b="1"/>
            <a:t>შემთხვევის მენეჯერი</a:t>
          </a:r>
          <a:endParaRPr lang="en-US" sz="1200" b="1"/>
        </a:p>
      </dgm:t>
    </dgm:pt>
    <dgm:pt modelId="{BA191EC1-9603-FA40-9D04-869F70462748}" type="parTrans" cxnId="{3FC1B706-C8AB-1F48-AD32-83AF61DE3F43}">
      <dgm:prSet/>
      <dgm:spPr/>
      <dgm:t>
        <a:bodyPr/>
        <a:lstStyle/>
        <a:p>
          <a:endParaRPr lang="en-US"/>
        </a:p>
      </dgm:t>
    </dgm:pt>
    <dgm:pt modelId="{EBB86F53-3909-4F47-9BC2-7BB151A8BEE1}" type="sibTrans" cxnId="{3FC1B706-C8AB-1F48-AD32-83AF61DE3F43}">
      <dgm:prSet/>
      <dgm:spPr/>
      <dgm:t>
        <a:bodyPr/>
        <a:lstStyle/>
        <a:p>
          <a:endParaRPr lang="en-US"/>
        </a:p>
      </dgm:t>
    </dgm:pt>
    <dgm:pt modelId="{8D852F8F-CF9B-2C41-A040-0EDD80567EA0}">
      <dgm:prSet phldrT="[Text]" custT="1"/>
      <dgm:spPr/>
      <dgm:t>
        <a:bodyPr/>
        <a:lstStyle/>
        <a:p>
          <a:r>
            <a:rPr lang="ka-GE" sz="1200" b="1"/>
            <a:t>სამეცნიერო ჯგუფი</a:t>
          </a:r>
          <a:endParaRPr lang="en-US" sz="1200" b="1"/>
        </a:p>
      </dgm:t>
    </dgm:pt>
    <dgm:pt modelId="{9040AEF1-2027-4040-A629-2F1A8106121C}" type="sibTrans" cxnId="{A894E0E6-ADAF-8E44-A2EF-5FC5E5B2C4ED}">
      <dgm:prSet/>
      <dgm:spPr/>
      <dgm:t>
        <a:bodyPr/>
        <a:lstStyle/>
        <a:p>
          <a:endParaRPr lang="en-US"/>
        </a:p>
      </dgm:t>
    </dgm:pt>
    <dgm:pt modelId="{96713E4C-275B-E445-8ABC-9663D847629D}" type="parTrans" cxnId="{A894E0E6-ADAF-8E44-A2EF-5FC5E5B2C4ED}">
      <dgm:prSet/>
      <dgm:spPr/>
      <dgm:t>
        <a:bodyPr/>
        <a:lstStyle/>
        <a:p>
          <a:endParaRPr lang="en-US" sz="2000" b="1"/>
        </a:p>
      </dgm:t>
    </dgm:pt>
    <dgm:pt modelId="{13FEE107-9D31-8842-9D97-73346EAE02DE}">
      <dgm:prSet custT="1"/>
      <dgm:spPr/>
      <dgm:t>
        <a:bodyPr/>
        <a:lstStyle/>
        <a:p>
          <a:r>
            <a:rPr lang="en-US" sz="1200" b="1" dirty="0"/>
            <a:t>EOC </a:t>
          </a:r>
          <a:r>
            <a:rPr lang="ka-GE" sz="1200" b="1" dirty="0"/>
            <a:t>მენეჯერი</a:t>
          </a:r>
          <a:endParaRPr lang="en-US" sz="1200" b="1" dirty="0"/>
        </a:p>
      </dgm:t>
    </dgm:pt>
    <dgm:pt modelId="{45B51D42-9547-B444-A3B0-0FC9A02B6C92}" type="parTrans" cxnId="{AA06B321-8663-E743-8BF5-04ECA39628C0}">
      <dgm:prSet/>
      <dgm:spPr/>
      <dgm:t>
        <a:bodyPr/>
        <a:lstStyle/>
        <a:p>
          <a:endParaRPr lang="en-US" sz="2000" b="1"/>
        </a:p>
      </dgm:t>
    </dgm:pt>
    <dgm:pt modelId="{32E90ECE-3274-A444-B528-A141965AD5AD}" type="sibTrans" cxnId="{AA06B321-8663-E743-8BF5-04ECA39628C0}">
      <dgm:prSet/>
      <dgm:spPr/>
      <dgm:t>
        <a:bodyPr/>
        <a:lstStyle/>
        <a:p>
          <a:endParaRPr lang="en-US"/>
        </a:p>
      </dgm:t>
    </dgm:pt>
    <dgm:pt modelId="{15E389F2-C479-AC44-B504-E834236AEBB2}">
      <dgm:prSet custT="1"/>
      <dgm:spPr/>
      <dgm:t>
        <a:bodyPr/>
        <a:lstStyle/>
        <a:p>
          <a:r>
            <a:rPr lang="ka-GE" sz="1200" b="1"/>
            <a:t>ფინანსების/</a:t>
          </a:r>
        </a:p>
        <a:p>
          <a:r>
            <a:rPr lang="ka-GE" sz="1200" b="1"/>
            <a:t>ადმინისტრაციის სპეციალისტი</a:t>
          </a:r>
          <a:endParaRPr lang="en-US" sz="1200" b="1"/>
        </a:p>
      </dgm:t>
    </dgm:pt>
    <dgm:pt modelId="{F04A1690-80AA-8B44-BC07-43FE60B2CA68}" type="parTrans" cxnId="{C1732C9B-6DDA-C748-B341-2BA7F88D784C}">
      <dgm:prSet/>
      <dgm:spPr/>
      <dgm:t>
        <a:bodyPr/>
        <a:lstStyle/>
        <a:p>
          <a:endParaRPr lang="en-US" sz="2000" b="1"/>
        </a:p>
      </dgm:t>
    </dgm:pt>
    <dgm:pt modelId="{51D8DC52-67B7-CD46-A88D-A9B17B2BD06D}" type="sibTrans" cxnId="{C1732C9B-6DDA-C748-B341-2BA7F88D784C}">
      <dgm:prSet/>
      <dgm:spPr/>
      <dgm:t>
        <a:bodyPr/>
        <a:lstStyle/>
        <a:p>
          <a:endParaRPr lang="en-US"/>
        </a:p>
      </dgm:t>
    </dgm:pt>
    <dgm:pt modelId="{97A51179-8E95-874F-B334-F33957FE96DE}">
      <dgm:prSet custT="1"/>
      <dgm:spPr/>
      <dgm:t>
        <a:bodyPr/>
        <a:lstStyle/>
        <a:p>
          <a:r>
            <a:rPr lang="ka-GE" sz="1200" b="1" dirty="0"/>
            <a:t>სწრაფი რეაგირების ჯგუფი</a:t>
          </a:r>
          <a:endParaRPr lang="en-US" sz="1200" b="1" dirty="0"/>
        </a:p>
      </dgm:t>
    </dgm:pt>
    <dgm:pt modelId="{26FBCEB0-48AF-3D40-813B-EFC6A2E4349F}" type="parTrans" cxnId="{2F23BE1A-073E-954E-BEB6-AAF4CB706F2D}">
      <dgm:prSet/>
      <dgm:spPr/>
      <dgm:t>
        <a:bodyPr/>
        <a:lstStyle/>
        <a:p>
          <a:endParaRPr lang="en-US" sz="2000" b="1"/>
        </a:p>
      </dgm:t>
    </dgm:pt>
    <dgm:pt modelId="{64BEF3A0-7A1F-B345-8287-591F73D7A265}" type="sibTrans" cxnId="{2F23BE1A-073E-954E-BEB6-AAF4CB706F2D}">
      <dgm:prSet/>
      <dgm:spPr/>
      <dgm:t>
        <a:bodyPr/>
        <a:lstStyle/>
        <a:p>
          <a:endParaRPr lang="en-US"/>
        </a:p>
      </dgm:t>
    </dgm:pt>
    <dgm:pt modelId="{6303D075-9D2E-46BA-9053-586B53AEAEF2}">
      <dgm:prSet custT="1"/>
      <dgm:spPr/>
      <dgm:t>
        <a:bodyPr/>
        <a:lstStyle/>
        <a:p>
          <a:r>
            <a:rPr lang="ka-GE" sz="1200" b="1"/>
            <a:t>ეპიდზედამხედ. ჯგუფი</a:t>
          </a:r>
          <a:endParaRPr lang="ru-RU" sz="1200" b="1"/>
        </a:p>
      </dgm:t>
    </dgm:pt>
    <dgm:pt modelId="{82907A27-2699-4CE5-B783-A38395034920}" type="parTrans" cxnId="{18CE333A-4265-44C0-8A98-E66B331291FD}">
      <dgm:prSet/>
      <dgm:spPr/>
      <dgm:t>
        <a:bodyPr/>
        <a:lstStyle/>
        <a:p>
          <a:endParaRPr lang="ru-RU" sz="2000" b="1"/>
        </a:p>
      </dgm:t>
    </dgm:pt>
    <dgm:pt modelId="{157DBE3F-8A27-4A9D-AEAE-CEACCF4D20E7}" type="sibTrans" cxnId="{18CE333A-4265-44C0-8A98-E66B331291FD}">
      <dgm:prSet/>
      <dgm:spPr/>
      <dgm:t>
        <a:bodyPr/>
        <a:lstStyle/>
        <a:p>
          <a:endParaRPr lang="ru-RU"/>
        </a:p>
      </dgm:t>
    </dgm:pt>
    <dgm:pt modelId="{7DBD15B6-E3CE-4E2F-8EC1-C9FE5AA85614}">
      <dgm:prSet custT="1"/>
      <dgm:spPr/>
      <dgm:t>
        <a:bodyPr/>
        <a:lstStyle/>
        <a:p>
          <a:r>
            <a:rPr lang="ka-GE" sz="1200" b="1"/>
            <a:t>ლაბ. ჯგუფი</a:t>
          </a:r>
          <a:endParaRPr lang="ru-RU" sz="1200" b="1"/>
        </a:p>
      </dgm:t>
    </dgm:pt>
    <dgm:pt modelId="{29640631-1217-4193-A163-DD4E90A4BD3D}" type="parTrans" cxnId="{E151ED53-06F5-4E8A-99D1-C24A1E6696D7}">
      <dgm:prSet/>
      <dgm:spPr/>
      <dgm:t>
        <a:bodyPr/>
        <a:lstStyle/>
        <a:p>
          <a:endParaRPr lang="ru-RU" sz="2000" b="1"/>
        </a:p>
      </dgm:t>
    </dgm:pt>
    <dgm:pt modelId="{126F10C8-815E-438B-83B3-931EFA6F2C37}" type="sibTrans" cxnId="{E151ED53-06F5-4E8A-99D1-C24A1E6696D7}">
      <dgm:prSet/>
      <dgm:spPr/>
      <dgm:t>
        <a:bodyPr/>
        <a:lstStyle/>
        <a:p>
          <a:endParaRPr lang="ru-RU"/>
        </a:p>
      </dgm:t>
    </dgm:pt>
    <dgm:pt modelId="{4A954C0C-78C8-426B-AC57-342E85A97E24}">
      <dgm:prSet custT="1"/>
      <dgm:spPr/>
      <dgm:t>
        <a:bodyPr/>
        <a:lstStyle/>
        <a:p>
          <a:r>
            <a:rPr lang="ka-GE" sz="1200" b="1"/>
            <a:t>უსაფრთხოება</a:t>
          </a:r>
          <a:endParaRPr lang="ru-RU" sz="1200" b="1"/>
        </a:p>
      </dgm:t>
    </dgm:pt>
    <dgm:pt modelId="{AB6DE9FF-AAB8-4422-BF5D-48C1AE842BCB}" type="parTrans" cxnId="{970A1C8F-C98E-40E0-9571-FA4842EC542B}">
      <dgm:prSet/>
      <dgm:spPr/>
      <dgm:t>
        <a:bodyPr/>
        <a:lstStyle/>
        <a:p>
          <a:endParaRPr lang="ru-RU" sz="2000" b="1"/>
        </a:p>
      </dgm:t>
    </dgm:pt>
    <dgm:pt modelId="{19B02F59-F544-479B-AC24-7725845BD067}" type="sibTrans" cxnId="{970A1C8F-C98E-40E0-9571-FA4842EC542B}">
      <dgm:prSet/>
      <dgm:spPr/>
      <dgm:t>
        <a:bodyPr/>
        <a:lstStyle/>
        <a:p>
          <a:endParaRPr lang="ru-RU"/>
        </a:p>
      </dgm:t>
    </dgm:pt>
    <dgm:pt modelId="{B9B57A29-B246-E34F-B50B-1DCBB427C390}">
      <dgm:prSet phldrT="[Text]" custT="1"/>
      <dgm:spPr/>
      <dgm:t>
        <a:bodyPr/>
        <a:lstStyle/>
        <a:p>
          <a:r>
            <a:rPr lang="ka-GE" sz="1200" b="1"/>
            <a:t>მოწვეული ექსპერტები</a:t>
          </a:r>
          <a:endParaRPr lang="en-US" sz="1200" b="1"/>
        </a:p>
      </dgm:t>
    </dgm:pt>
    <dgm:pt modelId="{2253ADC9-9DED-7E45-8814-8AFBBE108950}" type="sibTrans" cxnId="{D00F7D28-573C-AB4B-AB2A-9FA71324B883}">
      <dgm:prSet/>
      <dgm:spPr/>
      <dgm:t>
        <a:bodyPr/>
        <a:lstStyle/>
        <a:p>
          <a:endParaRPr lang="en-US"/>
        </a:p>
      </dgm:t>
    </dgm:pt>
    <dgm:pt modelId="{443FE226-AFAD-174C-AA67-FDA5AA84F9A2}" type="parTrans" cxnId="{D00F7D28-573C-AB4B-AB2A-9FA71324B883}">
      <dgm:prSet/>
      <dgm:spPr/>
      <dgm:t>
        <a:bodyPr/>
        <a:lstStyle/>
        <a:p>
          <a:endParaRPr lang="en-US" sz="2000" b="1"/>
        </a:p>
      </dgm:t>
    </dgm:pt>
    <dgm:pt modelId="{FCA8732B-78DA-46DA-AB66-25C00C720DE9}">
      <dgm:prSet custT="1"/>
      <dgm:spPr/>
      <dgm:t>
        <a:bodyPr/>
        <a:lstStyle/>
        <a:p>
          <a:r>
            <a:rPr lang="ka-GE" sz="1200" b="1"/>
            <a:t>ლოგისტიკის სპეციალისტი</a:t>
          </a:r>
          <a:endParaRPr lang="ru-RU" sz="1200" b="1"/>
        </a:p>
      </dgm:t>
    </dgm:pt>
    <dgm:pt modelId="{4E6C7DB3-9D43-45A9-9D59-39A82837B365}" type="parTrans" cxnId="{8287006A-9D7A-428C-AC6C-103A1C1338E0}">
      <dgm:prSet/>
      <dgm:spPr/>
      <dgm:t>
        <a:bodyPr/>
        <a:lstStyle/>
        <a:p>
          <a:endParaRPr lang="ru-RU" sz="2000" b="1"/>
        </a:p>
      </dgm:t>
    </dgm:pt>
    <dgm:pt modelId="{AE2EFF97-AA5B-45D6-A0CC-0D4539C85609}" type="sibTrans" cxnId="{8287006A-9D7A-428C-AC6C-103A1C1338E0}">
      <dgm:prSet/>
      <dgm:spPr/>
      <dgm:t>
        <a:bodyPr/>
        <a:lstStyle/>
        <a:p>
          <a:endParaRPr lang="ru-RU"/>
        </a:p>
      </dgm:t>
    </dgm:pt>
    <dgm:pt modelId="{FA4610C2-AD3C-B54F-AE0A-64679C5FFA95}" type="pres">
      <dgm:prSet presAssocID="{693AD527-AEE1-9A47-ACC8-FD75A218A5C1}" presName="Name0" presStyleCnt="0">
        <dgm:presLayoutVars>
          <dgm:orgChart val="1"/>
          <dgm:chPref val="1"/>
          <dgm:dir/>
          <dgm:animOne val="branch"/>
          <dgm:animLvl val="lvl"/>
          <dgm:resizeHandles/>
        </dgm:presLayoutVars>
      </dgm:prSet>
      <dgm:spPr/>
      <dgm:t>
        <a:bodyPr/>
        <a:lstStyle/>
        <a:p>
          <a:endParaRPr lang="en-US"/>
        </a:p>
      </dgm:t>
    </dgm:pt>
    <dgm:pt modelId="{62F97AFF-72E6-904F-B702-D6E089AE545A}" type="pres">
      <dgm:prSet presAssocID="{7068FF7F-9CE8-8A4B-9002-0448C620D28F}" presName="hierRoot1" presStyleCnt="0">
        <dgm:presLayoutVars>
          <dgm:hierBranch val="init"/>
        </dgm:presLayoutVars>
      </dgm:prSet>
      <dgm:spPr/>
    </dgm:pt>
    <dgm:pt modelId="{13D968DF-AF34-CA49-9F71-FF7B83FD779E}" type="pres">
      <dgm:prSet presAssocID="{7068FF7F-9CE8-8A4B-9002-0448C620D28F}" presName="rootComposite1" presStyleCnt="0"/>
      <dgm:spPr/>
    </dgm:pt>
    <dgm:pt modelId="{620AB5EF-C591-1C49-9C8B-8F14BC5FFF73}" type="pres">
      <dgm:prSet presAssocID="{7068FF7F-9CE8-8A4B-9002-0448C620D28F}" presName="rootText1" presStyleLbl="alignAcc1" presStyleIdx="0" presStyleCnt="0" custLinFactNeighborX="-771">
        <dgm:presLayoutVars>
          <dgm:chPref val="3"/>
        </dgm:presLayoutVars>
      </dgm:prSet>
      <dgm:spPr/>
      <dgm:t>
        <a:bodyPr/>
        <a:lstStyle/>
        <a:p>
          <a:endParaRPr lang="en-US"/>
        </a:p>
      </dgm:t>
    </dgm:pt>
    <dgm:pt modelId="{9B47E749-6D60-6048-BE9D-A9D82B5594AB}" type="pres">
      <dgm:prSet presAssocID="{7068FF7F-9CE8-8A4B-9002-0448C620D28F}" presName="topArc1" presStyleLbl="parChTrans1D1" presStyleIdx="0" presStyleCnt="20"/>
      <dgm:spPr/>
    </dgm:pt>
    <dgm:pt modelId="{FCB5A5FF-916D-484D-B29D-5EC31EA61141}" type="pres">
      <dgm:prSet presAssocID="{7068FF7F-9CE8-8A4B-9002-0448C620D28F}" presName="bottomArc1" presStyleLbl="parChTrans1D1" presStyleIdx="1" presStyleCnt="20"/>
      <dgm:spPr/>
    </dgm:pt>
    <dgm:pt modelId="{5F64F029-194C-B045-9D71-A54CF444F57C}" type="pres">
      <dgm:prSet presAssocID="{7068FF7F-9CE8-8A4B-9002-0448C620D28F}" presName="topConnNode1" presStyleLbl="node1" presStyleIdx="0" presStyleCnt="0"/>
      <dgm:spPr/>
      <dgm:t>
        <a:bodyPr/>
        <a:lstStyle/>
        <a:p>
          <a:endParaRPr lang="en-US"/>
        </a:p>
      </dgm:t>
    </dgm:pt>
    <dgm:pt modelId="{B3D7344D-921A-1342-9C7F-EB3B6F14D97F}" type="pres">
      <dgm:prSet presAssocID="{7068FF7F-9CE8-8A4B-9002-0448C620D28F}" presName="hierChild2" presStyleCnt="0"/>
      <dgm:spPr/>
    </dgm:pt>
    <dgm:pt modelId="{5CEE0B35-CCAE-8549-9702-F4045386D154}" type="pres">
      <dgm:prSet presAssocID="{96713E4C-275B-E445-8ABC-9663D847629D}" presName="Name28" presStyleLbl="parChTrans1D2" presStyleIdx="0" presStyleCnt="3"/>
      <dgm:spPr/>
      <dgm:t>
        <a:bodyPr/>
        <a:lstStyle/>
        <a:p>
          <a:endParaRPr lang="en-US"/>
        </a:p>
      </dgm:t>
    </dgm:pt>
    <dgm:pt modelId="{C929F76C-90A0-AD4D-999C-49BE0B9177F3}" type="pres">
      <dgm:prSet presAssocID="{8D852F8F-CF9B-2C41-A040-0EDD80567EA0}" presName="hierRoot2" presStyleCnt="0">
        <dgm:presLayoutVars>
          <dgm:hierBranch val="init"/>
        </dgm:presLayoutVars>
      </dgm:prSet>
      <dgm:spPr/>
    </dgm:pt>
    <dgm:pt modelId="{303335DD-EEB8-EB4E-826B-EEA4DAF0B880}" type="pres">
      <dgm:prSet presAssocID="{8D852F8F-CF9B-2C41-A040-0EDD80567EA0}" presName="rootComposite2" presStyleCnt="0"/>
      <dgm:spPr/>
    </dgm:pt>
    <dgm:pt modelId="{A6ED604B-3F75-5D4A-9AEF-67254C1AB5A8}" type="pres">
      <dgm:prSet presAssocID="{8D852F8F-CF9B-2C41-A040-0EDD80567EA0}" presName="rootText2" presStyleLbl="alignAcc1" presStyleIdx="0" presStyleCnt="0" custLinFactNeighborX="-87729" custLinFactNeighborY="-2228">
        <dgm:presLayoutVars>
          <dgm:chPref val="3"/>
        </dgm:presLayoutVars>
      </dgm:prSet>
      <dgm:spPr/>
      <dgm:t>
        <a:bodyPr/>
        <a:lstStyle/>
        <a:p>
          <a:endParaRPr lang="en-US"/>
        </a:p>
      </dgm:t>
    </dgm:pt>
    <dgm:pt modelId="{2226AC77-7E15-A542-A03D-4D7B84468AA3}" type="pres">
      <dgm:prSet presAssocID="{8D852F8F-CF9B-2C41-A040-0EDD80567EA0}" presName="topArc2" presStyleLbl="parChTrans1D1" presStyleIdx="2" presStyleCnt="20"/>
      <dgm:spPr/>
    </dgm:pt>
    <dgm:pt modelId="{88A6E9E5-972B-AB41-9DE2-90F3C785065B}" type="pres">
      <dgm:prSet presAssocID="{8D852F8F-CF9B-2C41-A040-0EDD80567EA0}" presName="bottomArc2" presStyleLbl="parChTrans1D1" presStyleIdx="3" presStyleCnt="20"/>
      <dgm:spPr/>
    </dgm:pt>
    <dgm:pt modelId="{3AEAA0CE-B369-B749-84A0-C94ECBFDB530}" type="pres">
      <dgm:prSet presAssocID="{8D852F8F-CF9B-2C41-A040-0EDD80567EA0}" presName="topConnNode2" presStyleLbl="node2" presStyleIdx="0" presStyleCnt="0"/>
      <dgm:spPr/>
      <dgm:t>
        <a:bodyPr/>
        <a:lstStyle/>
        <a:p>
          <a:endParaRPr lang="en-US"/>
        </a:p>
      </dgm:t>
    </dgm:pt>
    <dgm:pt modelId="{1FCA4FC7-AF68-8A4C-901A-A650D7EA5A75}" type="pres">
      <dgm:prSet presAssocID="{8D852F8F-CF9B-2C41-A040-0EDD80567EA0}" presName="hierChild4" presStyleCnt="0"/>
      <dgm:spPr/>
    </dgm:pt>
    <dgm:pt modelId="{DD5737DA-9733-432A-934A-6C30999DA9C1}" type="pres">
      <dgm:prSet presAssocID="{82907A27-2699-4CE5-B783-A38395034920}" presName="Name28" presStyleLbl="parChTrans1D3" presStyleIdx="0" presStyleCnt="6"/>
      <dgm:spPr/>
      <dgm:t>
        <a:bodyPr/>
        <a:lstStyle/>
        <a:p>
          <a:endParaRPr lang="en-US"/>
        </a:p>
      </dgm:t>
    </dgm:pt>
    <dgm:pt modelId="{1B9B5808-C95A-41D0-AEBE-5A84D0C22B57}" type="pres">
      <dgm:prSet presAssocID="{6303D075-9D2E-46BA-9053-586B53AEAEF2}" presName="hierRoot2" presStyleCnt="0">
        <dgm:presLayoutVars>
          <dgm:hierBranch val="init"/>
        </dgm:presLayoutVars>
      </dgm:prSet>
      <dgm:spPr/>
    </dgm:pt>
    <dgm:pt modelId="{24BC0168-743A-4CD5-B9BC-D9DB8C5EC99B}" type="pres">
      <dgm:prSet presAssocID="{6303D075-9D2E-46BA-9053-586B53AEAEF2}" presName="rootComposite2" presStyleCnt="0"/>
      <dgm:spPr/>
    </dgm:pt>
    <dgm:pt modelId="{FFC1459F-CAAF-47D0-99F9-FC41346219DF}" type="pres">
      <dgm:prSet presAssocID="{6303D075-9D2E-46BA-9053-586B53AEAEF2}" presName="rootText2" presStyleLbl="alignAcc1" presStyleIdx="0" presStyleCnt="0" custLinFactNeighborX="-80171" custLinFactNeighborY="-4443">
        <dgm:presLayoutVars>
          <dgm:chPref val="3"/>
        </dgm:presLayoutVars>
      </dgm:prSet>
      <dgm:spPr/>
      <dgm:t>
        <a:bodyPr/>
        <a:lstStyle/>
        <a:p>
          <a:endParaRPr lang="en-US"/>
        </a:p>
      </dgm:t>
    </dgm:pt>
    <dgm:pt modelId="{A1A30242-33A7-467F-AB1B-5F9EBBD14CD9}" type="pres">
      <dgm:prSet presAssocID="{6303D075-9D2E-46BA-9053-586B53AEAEF2}" presName="topArc2" presStyleLbl="parChTrans1D1" presStyleIdx="4" presStyleCnt="20"/>
      <dgm:spPr/>
    </dgm:pt>
    <dgm:pt modelId="{B4EBFE6F-3D4D-4B36-90DA-CC01FB46D088}" type="pres">
      <dgm:prSet presAssocID="{6303D075-9D2E-46BA-9053-586B53AEAEF2}" presName="bottomArc2" presStyleLbl="parChTrans1D1" presStyleIdx="5" presStyleCnt="20"/>
      <dgm:spPr/>
    </dgm:pt>
    <dgm:pt modelId="{60D92E94-3841-4699-8CB2-E1809D7CF78B}" type="pres">
      <dgm:prSet presAssocID="{6303D075-9D2E-46BA-9053-586B53AEAEF2}" presName="topConnNode2" presStyleLbl="node3" presStyleIdx="0" presStyleCnt="0"/>
      <dgm:spPr/>
      <dgm:t>
        <a:bodyPr/>
        <a:lstStyle/>
        <a:p>
          <a:endParaRPr lang="en-US"/>
        </a:p>
      </dgm:t>
    </dgm:pt>
    <dgm:pt modelId="{1076090B-366D-45DC-974D-4A2C1371BEF0}" type="pres">
      <dgm:prSet presAssocID="{6303D075-9D2E-46BA-9053-586B53AEAEF2}" presName="hierChild4" presStyleCnt="0"/>
      <dgm:spPr/>
    </dgm:pt>
    <dgm:pt modelId="{F0BE8426-4361-42C3-BC40-A0A04B308ABD}" type="pres">
      <dgm:prSet presAssocID="{6303D075-9D2E-46BA-9053-586B53AEAEF2}" presName="hierChild5" presStyleCnt="0"/>
      <dgm:spPr/>
    </dgm:pt>
    <dgm:pt modelId="{D2CF153A-F7D1-4773-8BC6-ACC4D580CA96}" type="pres">
      <dgm:prSet presAssocID="{29640631-1217-4193-A163-DD4E90A4BD3D}" presName="Name28" presStyleLbl="parChTrans1D3" presStyleIdx="1" presStyleCnt="6"/>
      <dgm:spPr/>
      <dgm:t>
        <a:bodyPr/>
        <a:lstStyle/>
        <a:p>
          <a:endParaRPr lang="en-US"/>
        </a:p>
      </dgm:t>
    </dgm:pt>
    <dgm:pt modelId="{B0C8E615-E728-4556-A99A-EA9B3BCCCC95}" type="pres">
      <dgm:prSet presAssocID="{7DBD15B6-E3CE-4E2F-8EC1-C9FE5AA85614}" presName="hierRoot2" presStyleCnt="0">
        <dgm:presLayoutVars>
          <dgm:hierBranch val="init"/>
        </dgm:presLayoutVars>
      </dgm:prSet>
      <dgm:spPr/>
    </dgm:pt>
    <dgm:pt modelId="{9936272E-1726-43B5-BA18-491B53229631}" type="pres">
      <dgm:prSet presAssocID="{7DBD15B6-E3CE-4E2F-8EC1-C9FE5AA85614}" presName="rootComposite2" presStyleCnt="0"/>
      <dgm:spPr/>
    </dgm:pt>
    <dgm:pt modelId="{AB4B10E5-2C53-4A24-BD16-0BDFDCB91D9A}" type="pres">
      <dgm:prSet presAssocID="{7DBD15B6-E3CE-4E2F-8EC1-C9FE5AA85614}" presName="rootText2" presStyleLbl="alignAcc1" presStyleIdx="0" presStyleCnt="0" custLinFactX="-100000" custLinFactY="-34516" custLinFactNeighborX="-114459" custLinFactNeighborY="-100000">
        <dgm:presLayoutVars>
          <dgm:chPref val="3"/>
        </dgm:presLayoutVars>
      </dgm:prSet>
      <dgm:spPr/>
      <dgm:t>
        <a:bodyPr/>
        <a:lstStyle/>
        <a:p>
          <a:endParaRPr lang="en-US"/>
        </a:p>
      </dgm:t>
    </dgm:pt>
    <dgm:pt modelId="{FA86B14B-4850-49BE-9A85-961BCE0BF844}" type="pres">
      <dgm:prSet presAssocID="{7DBD15B6-E3CE-4E2F-8EC1-C9FE5AA85614}" presName="topArc2" presStyleLbl="parChTrans1D1" presStyleIdx="6" presStyleCnt="20"/>
      <dgm:spPr/>
    </dgm:pt>
    <dgm:pt modelId="{EFE7A33F-46EE-4A72-BF07-8E85285F6DC9}" type="pres">
      <dgm:prSet presAssocID="{7DBD15B6-E3CE-4E2F-8EC1-C9FE5AA85614}" presName="bottomArc2" presStyleLbl="parChTrans1D1" presStyleIdx="7" presStyleCnt="20"/>
      <dgm:spPr/>
    </dgm:pt>
    <dgm:pt modelId="{28776F73-78F1-4180-A9FB-349A2E637802}" type="pres">
      <dgm:prSet presAssocID="{7DBD15B6-E3CE-4E2F-8EC1-C9FE5AA85614}" presName="topConnNode2" presStyleLbl="node3" presStyleIdx="0" presStyleCnt="0"/>
      <dgm:spPr/>
      <dgm:t>
        <a:bodyPr/>
        <a:lstStyle/>
        <a:p>
          <a:endParaRPr lang="en-US"/>
        </a:p>
      </dgm:t>
    </dgm:pt>
    <dgm:pt modelId="{F61FA08B-4C1C-4EDC-AA76-09C16426EAD2}" type="pres">
      <dgm:prSet presAssocID="{7DBD15B6-E3CE-4E2F-8EC1-C9FE5AA85614}" presName="hierChild4" presStyleCnt="0"/>
      <dgm:spPr/>
    </dgm:pt>
    <dgm:pt modelId="{3335FD33-2869-4482-A95E-7C97F7359091}" type="pres">
      <dgm:prSet presAssocID="{7DBD15B6-E3CE-4E2F-8EC1-C9FE5AA85614}" presName="hierChild5" presStyleCnt="0"/>
      <dgm:spPr/>
    </dgm:pt>
    <dgm:pt modelId="{F0CA4208-16EB-40E8-8668-DA0AF33CDEC9}" type="pres">
      <dgm:prSet presAssocID="{AB6DE9FF-AAB8-4422-BF5D-48C1AE842BCB}" presName="Name28" presStyleLbl="parChTrans1D3" presStyleIdx="2" presStyleCnt="6"/>
      <dgm:spPr/>
      <dgm:t>
        <a:bodyPr/>
        <a:lstStyle/>
        <a:p>
          <a:endParaRPr lang="en-US"/>
        </a:p>
      </dgm:t>
    </dgm:pt>
    <dgm:pt modelId="{7692EBD0-5DF0-4994-8445-E8521A363C71}" type="pres">
      <dgm:prSet presAssocID="{4A954C0C-78C8-426B-AC57-342E85A97E24}" presName="hierRoot2" presStyleCnt="0">
        <dgm:presLayoutVars>
          <dgm:hierBranch val="init"/>
        </dgm:presLayoutVars>
      </dgm:prSet>
      <dgm:spPr/>
    </dgm:pt>
    <dgm:pt modelId="{392006A6-846C-43CC-BE15-08270CAC66CF}" type="pres">
      <dgm:prSet presAssocID="{4A954C0C-78C8-426B-AC57-342E85A97E24}" presName="rootComposite2" presStyleCnt="0"/>
      <dgm:spPr/>
    </dgm:pt>
    <dgm:pt modelId="{F2E42154-D0E3-4BC3-B93D-24485A79B5C1}" type="pres">
      <dgm:prSet presAssocID="{4A954C0C-78C8-426B-AC57-342E85A97E24}" presName="rootText2" presStyleLbl="alignAcc1" presStyleIdx="0" presStyleCnt="0" custLinFactY="-60954" custLinFactNeighborX="-97152" custLinFactNeighborY="-100000">
        <dgm:presLayoutVars>
          <dgm:chPref val="3"/>
        </dgm:presLayoutVars>
      </dgm:prSet>
      <dgm:spPr/>
      <dgm:t>
        <a:bodyPr/>
        <a:lstStyle/>
        <a:p>
          <a:endParaRPr lang="en-US"/>
        </a:p>
      </dgm:t>
    </dgm:pt>
    <dgm:pt modelId="{FA039980-09A5-4ABB-BC57-640A969F7FF0}" type="pres">
      <dgm:prSet presAssocID="{4A954C0C-78C8-426B-AC57-342E85A97E24}" presName="topArc2" presStyleLbl="parChTrans1D1" presStyleIdx="8" presStyleCnt="20"/>
      <dgm:spPr/>
    </dgm:pt>
    <dgm:pt modelId="{D4DEF00D-78DD-4793-8ADA-C7A6D90C7FE8}" type="pres">
      <dgm:prSet presAssocID="{4A954C0C-78C8-426B-AC57-342E85A97E24}" presName="bottomArc2" presStyleLbl="parChTrans1D1" presStyleIdx="9" presStyleCnt="20"/>
      <dgm:spPr/>
    </dgm:pt>
    <dgm:pt modelId="{B4240004-52FE-4F1B-A779-473A700FC6BD}" type="pres">
      <dgm:prSet presAssocID="{4A954C0C-78C8-426B-AC57-342E85A97E24}" presName="topConnNode2" presStyleLbl="node3" presStyleIdx="0" presStyleCnt="0"/>
      <dgm:spPr/>
      <dgm:t>
        <a:bodyPr/>
        <a:lstStyle/>
        <a:p>
          <a:endParaRPr lang="en-US"/>
        </a:p>
      </dgm:t>
    </dgm:pt>
    <dgm:pt modelId="{DBC7A71F-18DB-4907-B980-140FD46AEE19}" type="pres">
      <dgm:prSet presAssocID="{4A954C0C-78C8-426B-AC57-342E85A97E24}" presName="hierChild4" presStyleCnt="0"/>
      <dgm:spPr/>
    </dgm:pt>
    <dgm:pt modelId="{0103A4F0-8EAB-44A5-99FF-4AA6BD2D6ABA}" type="pres">
      <dgm:prSet presAssocID="{4A954C0C-78C8-426B-AC57-342E85A97E24}" presName="hierChild5" presStyleCnt="0"/>
      <dgm:spPr/>
    </dgm:pt>
    <dgm:pt modelId="{51EA6A67-3F16-B847-A377-895860399D91}" type="pres">
      <dgm:prSet presAssocID="{8D852F8F-CF9B-2C41-A040-0EDD80567EA0}" presName="hierChild5" presStyleCnt="0"/>
      <dgm:spPr/>
    </dgm:pt>
    <dgm:pt modelId="{B62144B2-8EC6-DC48-A3AD-F7DD8EE10BAE}" type="pres">
      <dgm:prSet presAssocID="{443FE226-AFAD-174C-AA67-FDA5AA84F9A2}" presName="Name28" presStyleLbl="parChTrans1D2" presStyleIdx="1" presStyleCnt="3"/>
      <dgm:spPr/>
      <dgm:t>
        <a:bodyPr/>
        <a:lstStyle/>
        <a:p>
          <a:endParaRPr lang="en-US"/>
        </a:p>
      </dgm:t>
    </dgm:pt>
    <dgm:pt modelId="{1806C4F4-5789-914D-BB2D-557A8E1A80C1}" type="pres">
      <dgm:prSet presAssocID="{B9B57A29-B246-E34F-B50B-1DCBB427C390}" presName="hierRoot2" presStyleCnt="0">
        <dgm:presLayoutVars>
          <dgm:hierBranch val="init"/>
        </dgm:presLayoutVars>
      </dgm:prSet>
      <dgm:spPr/>
    </dgm:pt>
    <dgm:pt modelId="{1A6A17C0-74B0-DD48-A39F-39B4EA1159FC}" type="pres">
      <dgm:prSet presAssocID="{B9B57A29-B246-E34F-B50B-1DCBB427C390}" presName="rootComposite2" presStyleCnt="0"/>
      <dgm:spPr/>
    </dgm:pt>
    <dgm:pt modelId="{F82A5332-39AC-B443-899D-8DBD396FFF06}" type="pres">
      <dgm:prSet presAssocID="{B9B57A29-B246-E34F-B50B-1DCBB427C390}" presName="rootText2" presStyleLbl="alignAcc1" presStyleIdx="0" presStyleCnt="0" custLinFactNeighborX="-771" custLinFactNeighborY="177">
        <dgm:presLayoutVars>
          <dgm:chPref val="3"/>
        </dgm:presLayoutVars>
      </dgm:prSet>
      <dgm:spPr/>
      <dgm:t>
        <a:bodyPr/>
        <a:lstStyle/>
        <a:p>
          <a:endParaRPr lang="en-US"/>
        </a:p>
      </dgm:t>
    </dgm:pt>
    <dgm:pt modelId="{38D7404C-677D-5049-B4C1-CDB77CB51980}" type="pres">
      <dgm:prSet presAssocID="{B9B57A29-B246-E34F-B50B-1DCBB427C390}" presName="topArc2" presStyleLbl="parChTrans1D1" presStyleIdx="10" presStyleCnt="20"/>
      <dgm:spPr/>
    </dgm:pt>
    <dgm:pt modelId="{9DB46154-FDBE-A04A-B00A-4B774510CDF2}" type="pres">
      <dgm:prSet presAssocID="{B9B57A29-B246-E34F-B50B-1DCBB427C390}" presName="bottomArc2" presStyleLbl="parChTrans1D1" presStyleIdx="11" presStyleCnt="20"/>
      <dgm:spPr/>
    </dgm:pt>
    <dgm:pt modelId="{3E532DF3-9B56-5C4D-8530-13D643264C11}" type="pres">
      <dgm:prSet presAssocID="{B9B57A29-B246-E34F-B50B-1DCBB427C390}" presName="topConnNode2" presStyleLbl="node2" presStyleIdx="0" presStyleCnt="0"/>
      <dgm:spPr/>
      <dgm:t>
        <a:bodyPr/>
        <a:lstStyle/>
        <a:p>
          <a:endParaRPr lang="en-US"/>
        </a:p>
      </dgm:t>
    </dgm:pt>
    <dgm:pt modelId="{8E0A794B-779E-824A-9C8C-261A2A155B0A}" type="pres">
      <dgm:prSet presAssocID="{B9B57A29-B246-E34F-B50B-1DCBB427C390}" presName="hierChild4" presStyleCnt="0"/>
      <dgm:spPr/>
    </dgm:pt>
    <dgm:pt modelId="{5B4C16A8-3397-764D-AB41-ABFF9EE7AB58}" type="pres">
      <dgm:prSet presAssocID="{B9B57A29-B246-E34F-B50B-1DCBB427C390}" presName="hierChild5" presStyleCnt="0"/>
      <dgm:spPr/>
    </dgm:pt>
    <dgm:pt modelId="{8E98BA88-B563-F145-9597-0510209B7E80}" type="pres">
      <dgm:prSet presAssocID="{45B51D42-9547-B444-A3B0-0FC9A02B6C92}" presName="Name28" presStyleLbl="parChTrans1D2" presStyleIdx="2" presStyleCnt="3"/>
      <dgm:spPr/>
      <dgm:t>
        <a:bodyPr/>
        <a:lstStyle/>
        <a:p>
          <a:endParaRPr lang="en-US"/>
        </a:p>
      </dgm:t>
    </dgm:pt>
    <dgm:pt modelId="{33D93575-91E8-2644-AD8A-DE88960A2FE0}" type="pres">
      <dgm:prSet presAssocID="{13FEE107-9D31-8842-9D97-73346EAE02DE}" presName="hierRoot2" presStyleCnt="0">
        <dgm:presLayoutVars>
          <dgm:hierBranch val="init"/>
        </dgm:presLayoutVars>
      </dgm:prSet>
      <dgm:spPr/>
    </dgm:pt>
    <dgm:pt modelId="{E9863ACD-B3B1-FA4D-80B8-80B6A77B080B}" type="pres">
      <dgm:prSet presAssocID="{13FEE107-9D31-8842-9D97-73346EAE02DE}" presName="rootComposite2" presStyleCnt="0"/>
      <dgm:spPr/>
    </dgm:pt>
    <dgm:pt modelId="{1797B7BB-BE81-4248-9B97-D1D1868834FD}" type="pres">
      <dgm:prSet presAssocID="{13FEE107-9D31-8842-9D97-73346EAE02DE}" presName="rootText2" presStyleLbl="alignAcc1" presStyleIdx="0" presStyleCnt="0" custLinFactNeighborX="68508" custLinFactNeighborY="-1117">
        <dgm:presLayoutVars>
          <dgm:chPref val="3"/>
        </dgm:presLayoutVars>
      </dgm:prSet>
      <dgm:spPr/>
      <dgm:t>
        <a:bodyPr/>
        <a:lstStyle/>
        <a:p>
          <a:endParaRPr lang="en-US"/>
        </a:p>
      </dgm:t>
    </dgm:pt>
    <dgm:pt modelId="{573B25A4-E53F-C542-B04F-3D200CA29676}" type="pres">
      <dgm:prSet presAssocID="{13FEE107-9D31-8842-9D97-73346EAE02DE}" presName="topArc2" presStyleLbl="parChTrans1D1" presStyleIdx="12" presStyleCnt="20"/>
      <dgm:spPr/>
    </dgm:pt>
    <dgm:pt modelId="{7CFD6CDF-1DB8-F64A-9FFA-21C6B38C758A}" type="pres">
      <dgm:prSet presAssocID="{13FEE107-9D31-8842-9D97-73346EAE02DE}" presName="bottomArc2" presStyleLbl="parChTrans1D1" presStyleIdx="13" presStyleCnt="20"/>
      <dgm:spPr/>
    </dgm:pt>
    <dgm:pt modelId="{0E434513-F0F4-6B4A-B2EA-D822BF06BBBC}" type="pres">
      <dgm:prSet presAssocID="{13FEE107-9D31-8842-9D97-73346EAE02DE}" presName="topConnNode2" presStyleLbl="node2" presStyleIdx="0" presStyleCnt="0"/>
      <dgm:spPr/>
      <dgm:t>
        <a:bodyPr/>
        <a:lstStyle/>
        <a:p>
          <a:endParaRPr lang="en-US"/>
        </a:p>
      </dgm:t>
    </dgm:pt>
    <dgm:pt modelId="{7FEF2478-6C05-3A44-85AA-0E36E6B1CCCC}" type="pres">
      <dgm:prSet presAssocID="{13FEE107-9D31-8842-9D97-73346EAE02DE}" presName="hierChild4" presStyleCnt="0"/>
      <dgm:spPr/>
    </dgm:pt>
    <dgm:pt modelId="{96B1C47C-97CA-ED44-A7C5-BDEAC8854202}" type="pres">
      <dgm:prSet presAssocID="{F04A1690-80AA-8B44-BC07-43FE60B2CA68}" presName="Name28" presStyleLbl="parChTrans1D3" presStyleIdx="3" presStyleCnt="6"/>
      <dgm:spPr/>
      <dgm:t>
        <a:bodyPr/>
        <a:lstStyle/>
        <a:p>
          <a:endParaRPr lang="en-US"/>
        </a:p>
      </dgm:t>
    </dgm:pt>
    <dgm:pt modelId="{55CBEA82-3E1E-C94D-8130-0EC58B9E94B8}" type="pres">
      <dgm:prSet presAssocID="{15E389F2-C479-AC44-B504-E834236AEBB2}" presName="hierRoot2" presStyleCnt="0">
        <dgm:presLayoutVars>
          <dgm:hierBranch val="init"/>
        </dgm:presLayoutVars>
      </dgm:prSet>
      <dgm:spPr/>
    </dgm:pt>
    <dgm:pt modelId="{5A9DAFAF-0BF2-B34D-AA26-A1A55782F3E8}" type="pres">
      <dgm:prSet presAssocID="{15E389F2-C479-AC44-B504-E834236AEBB2}" presName="rootComposite2" presStyleCnt="0"/>
      <dgm:spPr/>
    </dgm:pt>
    <dgm:pt modelId="{E4846033-1A0E-1F44-A25A-BB5CE4FE5F95}" type="pres">
      <dgm:prSet presAssocID="{15E389F2-C479-AC44-B504-E834236AEBB2}" presName="rootText2" presStyleLbl="alignAcc1" presStyleIdx="0" presStyleCnt="0" custScaleX="132385" custScaleY="119249" custLinFactX="-79278" custLinFactNeighborX="-100000" custLinFactNeighborY="31769">
        <dgm:presLayoutVars>
          <dgm:chPref val="3"/>
        </dgm:presLayoutVars>
      </dgm:prSet>
      <dgm:spPr/>
      <dgm:t>
        <a:bodyPr/>
        <a:lstStyle/>
        <a:p>
          <a:endParaRPr lang="en-US"/>
        </a:p>
      </dgm:t>
    </dgm:pt>
    <dgm:pt modelId="{133CEB1F-8F9F-5F4D-96E6-D4FBF206736E}" type="pres">
      <dgm:prSet presAssocID="{15E389F2-C479-AC44-B504-E834236AEBB2}" presName="topArc2" presStyleLbl="parChTrans1D1" presStyleIdx="14" presStyleCnt="20"/>
      <dgm:spPr/>
    </dgm:pt>
    <dgm:pt modelId="{D43BF33D-63F1-1D41-8A82-D22036CD3F45}" type="pres">
      <dgm:prSet presAssocID="{15E389F2-C479-AC44-B504-E834236AEBB2}" presName="bottomArc2" presStyleLbl="parChTrans1D1" presStyleIdx="15" presStyleCnt="20"/>
      <dgm:spPr/>
    </dgm:pt>
    <dgm:pt modelId="{65936B3F-D8AD-6942-82C9-A43EB74449EC}" type="pres">
      <dgm:prSet presAssocID="{15E389F2-C479-AC44-B504-E834236AEBB2}" presName="topConnNode2" presStyleLbl="node3" presStyleIdx="0" presStyleCnt="0"/>
      <dgm:spPr/>
      <dgm:t>
        <a:bodyPr/>
        <a:lstStyle/>
        <a:p>
          <a:endParaRPr lang="en-US"/>
        </a:p>
      </dgm:t>
    </dgm:pt>
    <dgm:pt modelId="{35604E3E-0F59-B94B-BEA0-E3B4FC3E1845}" type="pres">
      <dgm:prSet presAssocID="{15E389F2-C479-AC44-B504-E834236AEBB2}" presName="hierChild4" presStyleCnt="0"/>
      <dgm:spPr/>
    </dgm:pt>
    <dgm:pt modelId="{2E438B2C-2CE4-4A46-8901-70B70D2E4491}" type="pres">
      <dgm:prSet presAssocID="{15E389F2-C479-AC44-B504-E834236AEBB2}" presName="hierChild5" presStyleCnt="0"/>
      <dgm:spPr/>
    </dgm:pt>
    <dgm:pt modelId="{C36D77AB-816C-704B-88DC-E752A0B3CD7F}" type="pres">
      <dgm:prSet presAssocID="{26FBCEB0-48AF-3D40-813B-EFC6A2E4349F}" presName="Name28" presStyleLbl="parChTrans1D3" presStyleIdx="4" presStyleCnt="6"/>
      <dgm:spPr/>
      <dgm:t>
        <a:bodyPr/>
        <a:lstStyle/>
        <a:p>
          <a:endParaRPr lang="en-US"/>
        </a:p>
      </dgm:t>
    </dgm:pt>
    <dgm:pt modelId="{FE3660AC-3A0B-EF45-A202-EB568FB41CB9}" type="pres">
      <dgm:prSet presAssocID="{97A51179-8E95-874F-B334-F33957FE96DE}" presName="hierRoot2" presStyleCnt="0">
        <dgm:presLayoutVars>
          <dgm:hierBranch val="init"/>
        </dgm:presLayoutVars>
      </dgm:prSet>
      <dgm:spPr/>
    </dgm:pt>
    <dgm:pt modelId="{2CEE126A-AB5F-7A48-B833-AEBE0753C266}" type="pres">
      <dgm:prSet presAssocID="{97A51179-8E95-874F-B334-F33957FE96DE}" presName="rootComposite2" presStyleCnt="0"/>
      <dgm:spPr/>
    </dgm:pt>
    <dgm:pt modelId="{34FA77A1-BE0F-3445-81AC-41FF5823A3DA}" type="pres">
      <dgm:prSet presAssocID="{97A51179-8E95-874F-B334-F33957FE96DE}" presName="rootText2" presStyleLbl="alignAcc1" presStyleIdx="0" presStyleCnt="0" custScaleX="127258" custScaleY="139690" custLinFactX="163" custLinFactY="-92844" custLinFactNeighborX="100000" custLinFactNeighborY="-100000">
        <dgm:presLayoutVars>
          <dgm:chPref val="3"/>
        </dgm:presLayoutVars>
      </dgm:prSet>
      <dgm:spPr/>
      <dgm:t>
        <a:bodyPr/>
        <a:lstStyle/>
        <a:p>
          <a:endParaRPr lang="en-US"/>
        </a:p>
      </dgm:t>
    </dgm:pt>
    <dgm:pt modelId="{06138307-8B98-4B4E-857C-316E6FC9C153}" type="pres">
      <dgm:prSet presAssocID="{97A51179-8E95-874F-B334-F33957FE96DE}" presName="topArc2" presStyleLbl="parChTrans1D1" presStyleIdx="16" presStyleCnt="20"/>
      <dgm:spPr/>
    </dgm:pt>
    <dgm:pt modelId="{E34329DF-A14C-6F40-8951-554BBC2B738E}" type="pres">
      <dgm:prSet presAssocID="{97A51179-8E95-874F-B334-F33957FE96DE}" presName="bottomArc2" presStyleLbl="parChTrans1D1" presStyleIdx="17" presStyleCnt="20"/>
      <dgm:spPr/>
    </dgm:pt>
    <dgm:pt modelId="{672A14CB-63A3-FD45-96FB-D51893B6E04A}" type="pres">
      <dgm:prSet presAssocID="{97A51179-8E95-874F-B334-F33957FE96DE}" presName="topConnNode2" presStyleLbl="node3" presStyleIdx="0" presStyleCnt="0"/>
      <dgm:spPr/>
      <dgm:t>
        <a:bodyPr/>
        <a:lstStyle/>
        <a:p>
          <a:endParaRPr lang="en-US"/>
        </a:p>
      </dgm:t>
    </dgm:pt>
    <dgm:pt modelId="{2189F1BE-22B6-C444-BCB1-3842E5E06CDC}" type="pres">
      <dgm:prSet presAssocID="{97A51179-8E95-874F-B334-F33957FE96DE}" presName="hierChild4" presStyleCnt="0"/>
      <dgm:spPr/>
    </dgm:pt>
    <dgm:pt modelId="{2D389C22-212B-9E41-92C3-71C80B5F9CE1}" type="pres">
      <dgm:prSet presAssocID="{97A51179-8E95-874F-B334-F33957FE96DE}" presName="hierChild5" presStyleCnt="0"/>
      <dgm:spPr/>
    </dgm:pt>
    <dgm:pt modelId="{D995ADA1-506A-4DA4-8BF7-C3DB61A8D9E8}" type="pres">
      <dgm:prSet presAssocID="{4E6C7DB3-9D43-45A9-9D59-39A82837B365}" presName="Name28" presStyleLbl="parChTrans1D3" presStyleIdx="5" presStyleCnt="6"/>
      <dgm:spPr/>
      <dgm:t>
        <a:bodyPr/>
        <a:lstStyle/>
        <a:p>
          <a:endParaRPr lang="en-US"/>
        </a:p>
      </dgm:t>
    </dgm:pt>
    <dgm:pt modelId="{6E4DCC3D-24D0-4279-B67E-E8A3939BD30A}" type="pres">
      <dgm:prSet presAssocID="{FCA8732B-78DA-46DA-AB66-25C00C720DE9}" presName="hierRoot2" presStyleCnt="0">
        <dgm:presLayoutVars>
          <dgm:hierBranch val="init"/>
        </dgm:presLayoutVars>
      </dgm:prSet>
      <dgm:spPr/>
    </dgm:pt>
    <dgm:pt modelId="{BDEC5925-07B4-4225-86F2-B61385623C3A}" type="pres">
      <dgm:prSet presAssocID="{FCA8732B-78DA-46DA-AB66-25C00C720DE9}" presName="rootComposite2" presStyleCnt="0"/>
      <dgm:spPr/>
    </dgm:pt>
    <dgm:pt modelId="{8430163C-8E85-45A4-8B81-A8B8E1B83C5D}" type="pres">
      <dgm:prSet presAssocID="{FCA8732B-78DA-46DA-AB66-25C00C720DE9}" presName="rootText2" presStyleLbl="alignAcc1" presStyleIdx="0" presStyleCnt="0" custLinFactY="-100000" custLinFactNeighborX="-79272" custLinFactNeighborY="-162154">
        <dgm:presLayoutVars>
          <dgm:chPref val="3"/>
        </dgm:presLayoutVars>
      </dgm:prSet>
      <dgm:spPr/>
      <dgm:t>
        <a:bodyPr/>
        <a:lstStyle/>
        <a:p>
          <a:endParaRPr lang="en-US"/>
        </a:p>
      </dgm:t>
    </dgm:pt>
    <dgm:pt modelId="{57757840-6698-411F-B21D-9823DB1C65F5}" type="pres">
      <dgm:prSet presAssocID="{FCA8732B-78DA-46DA-AB66-25C00C720DE9}" presName="topArc2" presStyleLbl="parChTrans1D1" presStyleIdx="18" presStyleCnt="20"/>
      <dgm:spPr/>
    </dgm:pt>
    <dgm:pt modelId="{ABA254F4-F1EA-46FA-80D8-074FB3546A81}" type="pres">
      <dgm:prSet presAssocID="{FCA8732B-78DA-46DA-AB66-25C00C720DE9}" presName="bottomArc2" presStyleLbl="parChTrans1D1" presStyleIdx="19" presStyleCnt="20"/>
      <dgm:spPr/>
    </dgm:pt>
    <dgm:pt modelId="{F3F21557-0C8B-4689-99D7-BA8D6796EDE4}" type="pres">
      <dgm:prSet presAssocID="{FCA8732B-78DA-46DA-AB66-25C00C720DE9}" presName="topConnNode2" presStyleLbl="node3" presStyleIdx="0" presStyleCnt="0"/>
      <dgm:spPr/>
      <dgm:t>
        <a:bodyPr/>
        <a:lstStyle/>
        <a:p>
          <a:endParaRPr lang="en-US"/>
        </a:p>
      </dgm:t>
    </dgm:pt>
    <dgm:pt modelId="{352F3894-00A7-49BE-B91A-74E7B1753948}" type="pres">
      <dgm:prSet presAssocID="{FCA8732B-78DA-46DA-AB66-25C00C720DE9}" presName="hierChild4" presStyleCnt="0"/>
      <dgm:spPr/>
    </dgm:pt>
    <dgm:pt modelId="{994BC1FF-DB42-4F90-9B2C-BC25591F6850}" type="pres">
      <dgm:prSet presAssocID="{FCA8732B-78DA-46DA-AB66-25C00C720DE9}" presName="hierChild5" presStyleCnt="0"/>
      <dgm:spPr/>
    </dgm:pt>
    <dgm:pt modelId="{A0FA9D5D-C867-3C4B-AEA8-2B3FF71F2EED}" type="pres">
      <dgm:prSet presAssocID="{13FEE107-9D31-8842-9D97-73346EAE02DE}" presName="hierChild5" presStyleCnt="0"/>
      <dgm:spPr/>
    </dgm:pt>
    <dgm:pt modelId="{DC17C9CD-0864-6340-924F-36A4A74028DF}" type="pres">
      <dgm:prSet presAssocID="{7068FF7F-9CE8-8A4B-9002-0448C620D28F}" presName="hierChild3" presStyleCnt="0"/>
      <dgm:spPr/>
    </dgm:pt>
  </dgm:ptLst>
  <dgm:cxnLst>
    <dgm:cxn modelId="{74032F9C-6AFE-4E4A-8166-130C440E1C97}" type="presOf" srcId="{26FBCEB0-48AF-3D40-813B-EFC6A2E4349F}" destId="{C36D77AB-816C-704B-88DC-E752A0B3CD7F}" srcOrd="0" destOrd="0" presId="urn:microsoft.com/office/officeart/2008/layout/HalfCircleOrganizationChart"/>
    <dgm:cxn modelId="{8E3A7257-764B-4270-89AD-1149D2E72AEE}" type="presOf" srcId="{97A51179-8E95-874F-B334-F33957FE96DE}" destId="{672A14CB-63A3-FD45-96FB-D51893B6E04A}" srcOrd="1" destOrd="0" presId="urn:microsoft.com/office/officeart/2008/layout/HalfCircleOrganizationChart"/>
    <dgm:cxn modelId="{2F23BE1A-073E-954E-BEB6-AAF4CB706F2D}" srcId="{13FEE107-9D31-8842-9D97-73346EAE02DE}" destId="{97A51179-8E95-874F-B334-F33957FE96DE}" srcOrd="1" destOrd="0" parTransId="{26FBCEB0-48AF-3D40-813B-EFC6A2E4349F}" sibTransId="{64BEF3A0-7A1F-B345-8287-591F73D7A265}"/>
    <dgm:cxn modelId="{B41C1030-F6B9-42C5-9BC9-42B772619F5B}" type="presOf" srcId="{97A51179-8E95-874F-B334-F33957FE96DE}" destId="{34FA77A1-BE0F-3445-81AC-41FF5823A3DA}" srcOrd="0" destOrd="0" presId="urn:microsoft.com/office/officeart/2008/layout/HalfCircleOrganizationChart"/>
    <dgm:cxn modelId="{294EB949-3DA7-4BC5-9CDA-FDE8E4309F28}" type="presOf" srcId="{4A954C0C-78C8-426B-AC57-342E85A97E24}" destId="{B4240004-52FE-4F1B-A779-473A700FC6BD}" srcOrd="1" destOrd="0" presId="urn:microsoft.com/office/officeart/2008/layout/HalfCircleOrganizationChart"/>
    <dgm:cxn modelId="{AA06B321-8663-E743-8BF5-04ECA39628C0}" srcId="{7068FF7F-9CE8-8A4B-9002-0448C620D28F}" destId="{13FEE107-9D31-8842-9D97-73346EAE02DE}" srcOrd="2" destOrd="0" parTransId="{45B51D42-9547-B444-A3B0-0FC9A02B6C92}" sibTransId="{32E90ECE-3274-A444-B528-A141965AD5AD}"/>
    <dgm:cxn modelId="{DBF59996-1DD8-4172-84ED-1B2F21DFDAB9}" type="presOf" srcId="{693AD527-AEE1-9A47-ACC8-FD75A218A5C1}" destId="{FA4610C2-AD3C-B54F-AE0A-64679C5FFA95}" srcOrd="0" destOrd="0" presId="urn:microsoft.com/office/officeart/2008/layout/HalfCircleOrganizationChart"/>
    <dgm:cxn modelId="{1DD8CAF0-67C9-4EB0-A3BD-E3C46DB60CD8}" type="presOf" srcId="{4A954C0C-78C8-426B-AC57-342E85A97E24}" destId="{F2E42154-D0E3-4BC3-B93D-24485A79B5C1}" srcOrd="0" destOrd="0" presId="urn:microsoft.com/office/officeart/2008/layout/HalfCircleOrganizationChart"/>
    <dgm:cxn modelId="{8287006A-9D7A-428C-AC6C-103A1C1338E0}" srcId="{13FEE107-9D31-8842-9D97-73346EAE02DE}" destId="{FCA8732B-78DA-46DA-AB66-25C00C720DE9}" srcOrd="2" destOrd="0" parTransId="{4E6C7DB3-9D43-45A9-9D59-39A82837B365}" sibTransId="{AE2EFF97-AA5B-45D6-A0CC-0D4539C85609}"/>
    <dgm:cxn modelId="{C3DAA41D-4A5D-4EA4-99EB-2B1B3D8E528C}" type="presOf" srcId="{F04A1690-80AA-8B44-BC07-43FE60B2CA68}" destId="{96B1C47C-97CA-ED44-A7C5-BDEAC8854202}" srcOrd="0" destOrd="0" presId="urn:microsoft.com/office/officeart/2008/layout/HalfCircleOrganizationChart"/>
    <dgm:cxn modelId="{E151ED53-06F5-4E8A-99D1-C24A1E6696D7}" srcId="{8D852F8F-CF9B-2C41-A040-0EDD80567EA0}" destId="{7DBD15B6-E3CE-4E2F-8EC1-C9FE5AA85614}" srcOrd="1" destOrd="0" parTransId="{29640631-1217-4193-A163-DD4E90A4BD3D}" sibTransId="{126F10C8-815E-438B-83B3-931EFA6F2C37}"/>
    <dgm:cxn modelId="{4F97D40A-F9F5-4F70-8B3A-6E7C451D260E}" type="presOf" srcId="{45B51D42-9547-B444-A3B0-0FC9A02B6C92}" destId="{8E98BA88-B563-F145-9597-0510209B7E80}" srcOrd="0" destOrd="0" presId="urn:microsoft.com/office/officeart/2008/layout/HalfCircleOrganizationChart"/>
    <dgm:cxn modelId="{CA697E44-46B4-4933-85E5-A35566A54E4C}" type="presOf" srcId="{7068FF7F-9CE8-8A4B-9002-0448C620D28F}" destId="{620AB5EF-C591-1C49-9C8B-8F14BC5FFF73}" srcOrd="0" destOrd="0" presId="urn:microsoft.com/office/officeart/2008/layout/HalfCircleOrganizationChart"/>
    <dgm:cxn modelId="{01CDF4F4-91C8-4070-817A-52BB25EF63F4}" type="presOf" srcId="{FCA8732B-78DA-46DA-AB66-25C00C720DE9}" destId="{8430163C-8E85-45A4-8B81-A8B8E1B83C5D}" srcOrd="0" destOrd="0" presId="urn:microsoft.com/office/officeart/2008/layout/HalfCircleOrganizationChart"/>
    <dgm:cxn modelId="{A79D1385-9860-4E37-9BF8-4DACCDF85E70}" type="presOf" srcId="{6303D075-9D2E-46BA-9053-586B53AEAEF2}" destId="{FFC1459F-CAAF-47D0-99F9-FC41346219DF}" srcOrd="0" destOrd="0" presId="urn:microsoft.com/office/officeart/2008/layout/HalfCircleOrganizationChart"/>
    <dgm:cxn modelId="{3FC1B706-C8AB-1F48-AD32-83AF61DE3F43}" srcId="{693AD527-AEE1-9A47-ACC8-FD75A218A5C1}" destId="{7068FF7F-9CE8-8A4B-9002-0448C620D28F}" srcOrd="0" destOrd="0" parTransId="{BA191EC1-9603-FA40-9D04-869F70462748}" sibTransId="{EBB86F53-3909-4F47-9BC2-7BB151A8BEE1}"/>
    <dgm:cxn modelId="{23EA54C8-777D-4B12-BC1E-EBBD130F494A}" type="presOf" srcId="{B9B57A29-B246-E34F-B50B-1DCBB427C390}" destId="{3E532DF3-9B56-5C4D-8530-13D643264C11}" srcOrd="1" destOrd="0" presId="urn:microsoft.com/office/officeart/2008/layout/HalfCircleOrganizationChart"/>
    <dgm:cxn modelId="{C24585C8-A2A1-4271-9CB5-9CE42704E58C}" type="presOf" srcId="{8D852F8F-CF9B-2C41-A040-0EDD80567EA0}" destId="{A6ED604B-3F75-5D4A-9AEF-67254C1AB5A8}" srcOrd="0" destOrd="0" presId="urn:microsoft.com/office/officeart/2008/layout/HalfCircleOrganizationChart"/>
    <dgm:cxn modelId="{7D92B0CF-B991-4E60-BDA4-BBC50319757A}" type="presOf" srcId="{443FE226-AFAD-174C-AA67-FDA5AA84F9A2}" destId="{B62144B2-8EC6-DC48-A3AD-F7DD8EE10BAE}" srcOrd="0" destOrd="0" presId="urn:microsoft.com/office/officeart/2008/layout/HalfCircleOrganizationChart"/>
    <dgm:cxn modelId="{7202D452-1498-4E7B-ABD0-D9E035706ED7}" type="presOf" srcId="{4E6C7DB3-9D43-45A9-9D59-39A82837B365}" destId="{D995ADA1-506A-4DA4-8BF7-C3DB61A8D9E8}" srcOrd="0" destOrd="0" presId="urn:microsoft.com/office/officeart/2008/layout/HalfCircleOrganizationChart"/>
    <dgm:cxn modelId="{970A1C8F-C98E-40E0-9571-FA4842EC542B}" srcId="{8D852F8F-CF9B-2C41-A040-0EDD80567EA0}" destId="{4A954C0C-78C8-426B-AC57-342E85A97E24}" srcOrd="2" destOrd="0" parTransId="{AB6DE9FF-AAB8-4422-BF5D-48C1AE842BCB}" sibTransId="{19B02F59-F544-479B-AC24-7725845BD067}"/>
    <dgm:cxn modelId="{C1732C9B-6DDA-C748-B341-2BA7F88D784C}" srcId="{13FEE107-9D31-8842-9D97-73346EAE02DE}" destId="{15E389F2-C479-AC44-B504-E834236AEBB2}" srcOrd="0" destOrd="0" parTransId="{F04A1690-80AA-8B44-BC07-43FE60B2CA68}" sibTransId="{51D8DC52-67B7-CD46-A88D-A9B17B2BD06D}"/>
    <dgm:cxn modelId="{EEFEFDC1-859D-4DE5-A3DB-7AF6A009374D}" type="presOf" srcId="{7068FF7F-9CE8-8A4B-9002-0448C620D28F}" destId="{5F64F029-194C-B045-9D71-A54CF444F57C}" srcOrd="1" destOrd="0" presId="urn:microsoft.com/office/officeart/2008/layout/HalfCircleOrganizationChart"/>
    <dgm:cxn modelId="{12A672A5-2DCD-4100-87A4-4A630360F30E}" type="presOf" srcId="{7DBD15B6-E3CE-4E2F-8EC1-C9FE5AA85614}" destId="{AB4B10E5-2C53-4A24-BD16-0BDFDCB91D9A}" srcOrd="0" destOrd="0" presId="urn:microsoft.com/office/officeart/2008/layout/HalfCircleOrganizationChart"/>
    <dgm:cxn modelId="{8D53D402-E237-4452-84A6-882D36090A60}" type="presOf" srcId="{FCA8732B-78DA-46DA-AB66-25C00C720DE9}" destId="{F3F21557-0C8B-4689-99D7-BA8D6796EDE4}" srcOrd="1" destOrd="0" presId="urn:microsoft.com/office/officeart/2008/layout/HalfCircleOrganizationChart"/>
    <dgm:cxn modelId="{35507B35-8C09-4A0D-A012-517A3E88CA73}" type="presOf" srcId="{B9B57A29-B246-E34F-B50B-1DCBB427C390}" destId="{F82A5332-39AC-B443-899D-8DBD396FFF06}" srcOrd="0" destOrd="0" presId="urn:microsoft.com/office/officeart/2008/layout/HalfCircleOrganizationChart"/>
    <dgm:cxn modelId="{D00F7D28-573C-AB4B-AB2A-9FA71324B883}" srcId="{7068FF7F-9CE8-8A4B-9002-0448C620D28F}" destId="{B9B57A29-B246-E34F-B50B-1DCBB427C390}" srcOrd="1" destOrd="0" parTransId="{443FE226-AFAD-174C-AA67-FDA5AA84F9A2}" sibTransId="{2253ADC9-9DED-7E45-8814-8AFBBE108950}"/>
    <dgm:cxn modelId="{046955F2-BB37-4CDB-96FA-D63026CAC098}" type="presOf" srcId="{13FEE107-9D31-8842-9D97-73346EAE02DE}" destId="{0E434513-F0F4-6B4A-B2EA-D822BF06BBBC}" srcOrd="1" destOrd="0" presId="urn:microsoft.com/office/officeart/2008/layout/HalfCircleOrganizationChart"/>
    <dgm:cxn modelId="{E86A99BB-ED37-4229-9932-FF8845CA11C5}" type="presOf" srcId="{15E389F2-C479-AC44-B504-E834236AEBB2}" destId="{65936B3F-D8AD-6942-82C9-A43EB74449EC}" srcOrd="1" destOrd="0" presId="urn:microsoft.com/office/officeart/2008/layout/HalfCircleOrganizationChart"/>
    <dgm:cxn modelId="{15BC6D1F-638E-4E62-BF19-67F481A5CCAC}" type="presOf" srcId="{82907A27-2699-4CE5-B783-A38395034920}" destId="{DD5737DA-9733-432A-934A-6C30999DA9C1}" srcOrd="0" destOrd="0" presId="urn:microsoft.com/office/officeart/2008/layout/HalfCircleOrganizationChart"/>
    <dgm:cxn modelId="{ACEBBEC1-14BC-428D-A003-F661366E15B0}" type="presOf" srcId="{7DBD15B6-E3CE-4E2F-8EC1-C9FE5AA85614}" destId="{28776F73-78F1-4180-A9FB-349A2E637802}" srcOrd="1" destOrd="0" presId="urn:microsoft.com/office/officeart/2008/layout/HalfCircleOrganizationChart"/>
    <dgm:cxn modelId="{756DCFF6-BA9B-48BF-94CB-4666BDBF73F6}" type="presOf" srcId="{96713E4C-275B-E445-8ABC-9663D847629D}" destId="{5CEE0B35-CCAE-8549-9702-F4045386D154}" srcOrd="0" destOrd="0" presId="urn:microsoft.com/office/officeart/2008/layout/HalfCircleOrganizationChart"/>
    <dgm:cxn modelId="{14BCAEE6-D52B-4C3C-AFF5-1CCB30F13856}" type="presOf" srcId="{29640631-1217-4193-A163-DD4E90A4BD3D}" destId="{D2CF153A-F7D1-4773-8BC6-ACC4D580CA96}" srcOrd="0" destOrd="0" presId="urn:microsoft.com/office/officeart/2008/layout/HalfCircleOrganizationChart"/>
    <dgm:cxn modelId="{8015CB3C-0A1C-47B4-942D-8D2EFD03855E}" type="presOf" srcId="{13FEE107-9D31-8842-9D97-73346EAE02DE}" destId="{1797B7BB-BE81-4248-9B97-D1D1868834FD}" srcOrd="0" destOrd="0" presId="urn:microsoft.com/office/officeart/2008/layout/HalfCircleOrganizationChart"/>
    <dgm:cxn modelId="{A894E0E6-ADAF-8E44-A2EF-5FC5E5B2C4ED}" srcId="{7068FF7F-9CE8-8A4B-9002-0448C620D28F}" destId="{8D852F8F-CF9B-2C41-A040-0EDD80567EA0}" srcOrd="0" destOrd="0" parTransId="{96713E4C-275B-E445-8ABC-9663D847629D}" sibTransId="{9040AEF1-2027-4040-A629-2F1A8106121C}"/>
    <dgm:cxn modelId="{6E76969D-CFDA-4BF5-B493-06B723698DA0}" type="presOf" srcId="{AB6DE9FF-AAB8-4422-BF5D-48C1AE842BCB}" destId="{F0CA4208-16EB-40E8-8668-DA0AF33CDEC9}" srcOrd="0" destOrd="0" presId="urn:microsoft.com/office/officeart/2008/layout/HalfCircleOrganizationChart"/>
    <dgm:cxn modelId="{5AA69E64-4BA8-47B0-884C-156A838CE771}" type="presOf" srcId="{6303D075-9D2E-46BA-9053-586B53AEAEF2}" destId="{60D92E94-3841-4699-8CB2-E1809D7CF78B}" srcOrd="1" destOrd="0" presId="urn:microsoft.com/office/officeart/2008/layout/HalfCircleOrganizationChart"/>
    <dgm:cxn modelId="{312B1A0F-4F62-4F10-B952-CCA5FBF1F433}" type="presOf" srcId="{15E389F2-C479-AC44-B504-E834236AEBB2}" destId="{E4846033-1A0E-1F44-A25A-BB5CE4FE5F95}" srcOrd="0" destOrd="0" presId="urn:microsoft.com/office/officeart/2008/layout/HalfCircleOrganizationChart"/>
    <dgm:cxn modelId="{18CE333A-4265-44C0-8A98-E66B331291FD}" srcId="{8D852F8F-CF9B-2C41-A040-0EDD80567EA0}" destId="{6303D075-9D2E-46BA-9053-586B53AEAEF2}" srcOrd="0" destOrd="0" parTransId="{82907A27-2699-4CE5-B783-A38395034920}" sibTransId="{157DBE3F-8A27-4A9D-AEAE-CEACCF4D20E7}"/>
    <dgm:cxn modelId="{9A443AEF-30B6-47A1-BA42-71B6C276E9E1}" type="presOf" srcId="{8D852F8F-CF9B-2C41-A040-0EDD80567EA0}" destId="{3AEAA0CE-B369-B749-84A0-C94ECBFDB530}" srcOrd="1" destOrd="0" presId="urn:microsoft.com/office/officeart/2008/layout/HalfCircleOrganizationChart"/>
    <dgm:cxn modelId="{83BFC3FE-7B7F-426D-8871-7433E023746F}" type="presParOf" srcId="{FA4610C2-AD3C-B54F-AE0A-64679C5FFA95}" destId="{62F97AFF-72E6-904F-B702-D6E089AE545A}" srcOrd="0" destOrd="0" presId="urn:microsoft.com/office/officeart/2008/layout/HalfCircleOrganizationChart"/>
    <dgm:cxn modelId="{375C4499-2006-417D-A7A8-7DE8DC1F9931}" type="presParOf" srcId="{62F97AFF-72E6-904F-B702-D6E089AE545A}" destId="{13D968DF-AF34-CA49-9F71-FF7B83FD779E}" srcOrd="0" destOrd="0" presId="urn:microsoft.com/office/officeart/2008/layout/HalfCircleOrganizationChart"/>
    <dgm:cxn modelId="{34A1A581-E609-443D-9E31-27F59AF45494}" type="presParOf" srcId="{13D968DF-AF34-CA49-9F71-FF7B83FD779E}" destId="{620AB5EF-C591-1C49-9C8B-8F14BC5FFF73}" srcOrd="0" destOrd="0" presId="urn:microsoft.com/office/officeart/2008/layout/HalfCircleOrganizationChart"/>
    <dgm:cxn modelId="{CCC5E294-6F9D-4E48-89C3-A60E2900A4D1}" type="presParOf" srcId="{13D968DF-AF34-CA49-9F71-FF7B83FD779E}" destId="{9B47E749-6D60-6048-BE9D-A9D82B5594AB}" srcOrd="1" destOrd="0" presId="urn:microsoft.com/office/officeart/2008/layout/HalfCircleOrganizationChart"/>
    <dgm:cxn modelId="{FDEEC51B-5E32-4432-8C8D-8A78DCA537E0}" type="presParOf" srcId="{13D968DF-AF34-CA49-9F71-FF7B83FD779E}" destId="{FCB5A5FF-916D-484D-B29D-5EC31EA61141}" srcOrd="2" destOrd="0" presId="urn:microsoft.com/office/officeart/2008/layout/HalfCircleOrganizationChart"/>
    <dgm:cxn modelId="{4BDAAA75-1A62-482E-BEA2-E1CCD0E1EFEE}" type="presParOf" srcId="{13D968DF-AF34-CA49-9F71-FF7B83FD779E}" destId="{5F64F029-194C-B045-9D71-A54CF444F57C}" srcOrd="3" destOrd="0" presId="urn:microsoft.com/office/officeart/2008/layout/HalfCircleOrganizationChart"/>
    <dgm:cxn modelId="{F8DC451A-595C-45BA-9B81-0B6364A88074}" type="presParOf" srcId="{62F97AFF-72E6-904F-B702-D6E089AE545A}" destId="{B3D7344D-921A-1342-9C7F-EB3B6F14D97F}" srcOrd="1" destOrd="0" presId="urn:microsoft.com/office/officeart/2008/layout/HalfCircleOrganizationChart"/>
    <dgm:cxn modelId="{69200C86-5CD5-45B8-ABAB-A46AF6A40587}" type="presParOf" srcId="{B3D7344D-921A-1342-9C7F-EB3B6F14D97F}" destId="{5CEE0B35-CCAE-8549-9702-F4045386D154}" srcOrd="0" destOrd="0" presId="urn:microsoft.com/office/officeart/2008/layout/HalfCircleOrganizationChart"/>
    <dgm:cxn modelId="{CDBA6C05-1139-48A7-BF21-1BCF7E556B17}" type="presParOf" srcId="{B3D7344D-921A-1342-9C7F-EB3B6F14D97F}" destId="{C929F76C-90A0-AD4D-999C-49BE0B9177F3}" srcOrd="1" destOrd="0" presId="urn:microsoft.com/office/officeart/2008/layout/HalfCircleOrganizationChart"/>
    <dgm:cxn modelId="{0B8933BE-7DA7-4CD0-A5C4-8AE15DD7181C}" type="presParOf" srcId="{C929F76C-90A0-AD4D-999C-49BE0B9177F3}" destId="{303335DD-EEB8-EB4E-826B-EEA4DAF0B880}" srcOrd="0" destOrd="0" presId="urn:microsoft.com/office/officeart/2008/layout/HalfCircleOrganizationChart"/>
    <dgm:cxn modelId="{A923C933-BBCE-4761-BFAE-A5AF4D7192BD}" type="presParOf" srcId="{303335DD-EEB8-EB4E-826B-EEA4DAF0B880}" destId="{A6ED604B-3F75-5D4A-9AEF-67254C1AB5A8}" srcOrd="0" destOrd="0" presId="urn:microsoft.com/office/officeart/2008/layout/HalfCircleOrganizationChart"/>
    <dgm:cxn modelId="{2B953B91-D9EA-4A79-A753-820436592075}" type="presParOf" srcId="{303335DD-EEB8-EB4E-826B-EEA4DAF0B880}" destId="{2226AC77-7E15-A542-A03D-4D7B84468AA3}" srcOrd="1" destOrd="0" presId="urn:microsoft.com/office/officeart/2008/layout/HalfCircleOrganizationChart"/>
    <dgm:cxn modelId="{63B58C80-AC30-4647-8BD9-3BC4886563AF}" type="presParOf" srcId="{303335DD-EEB8-EB4E-826B-EEA4DAF0B880}" destId="{88A6E9E5-972B-AB41-9DE2-90F3C785065B}" srcOrd="2" destOrd="0" presId="urn:microsoft.com/office/officeart/2008/layout/HalfCircleOrganizationChart"/>
    <dgm:cxn modelId="{B1BB597D-8FAB-4128-AADC-D8CE071A8247}" type="presParOf" srcId="{303335DD-EEB8-EB4E-826B-EEA4DAF0B880}" destId="{3AEAA0CE-B369-B749-84A0-C94ECBFDB530}" srcOrd="3" destOrd="0" presId="urn:microsoft.com/office/officeart/2008/layout/HalfCircleOrganizationChart"/>
    <dgm:cxn modelId="{1BFBC0FE-DF78-48FA-9531-76BCFE689312}" type="presParOf" srcId="{C929F76C-90A0-AD4D-999C-49BE0B9177F3}" destId="{1FCA4FC7-AF68-8A4C-901A-A650D7EA5A75}" srcOrd="1" destOrd="0" presId="urn:microsoft.com/office/officeart/2008/layout/HalfCircleOrganizationChart"/>
    <dgm:cxn modelId="{F8D10598-E244-411B-B5B0-3D3EAAD0A79C}" type="presParOf" srcId="{1FCA4FC7-AF68-8A4C-901A-A650D7EA5A75}" destId="{DD5737DA-9733-432A-934A-6C30999DA9C1}" srcOrd="0" destOrd="0" presId="urn:microsoft.com/office/officeart/2008/layout/HalfCircleOrganizationChart"/>
    <dgm:cxn modelId="{0CC09C96-B71E-4674-B2FB-C379180D36ED}" type="presParOf" srcId="{1FCA4FC7-AF68-8A4C-901A-A650D7EA5A75}" destId="{1B9B5808-C95A-41D0-AEBE-5A84D0C22B57}" srcOrd="1" destOrd="0" presId="urn:microsoft.com/office/officeart/2008/layout/HalfCircleOrganizationChart"/>
    <dgm:cxn modelId="{F46D5AA6-55F6-412F-8D4C-4D8E9F6AA192}" type="presParOf" srcId="{1B9B5808-C95A-41D0-AEBE-5A84D0C22B57}" destId="{24BC0168-743A-4CD5-B9BC-D9DB8C5EC99B}" srcOrd="0" destOrd="0" presId="urn:microsoft.com/office/officeart/2008/layout/HalfCircleOrganizationChart"/>
    <dgm:cxn modelId="{9B59DC2F-0048-4AC1-ABA5-FFE93E1E6345}" type="presParOf" srcId="{24BC0168-743A-4CD5-B9BC-D9DB8C5EC99B}" destId="{FFC1459F-CAAF-47D0-99F9-FC41346219DF}" srcOrd="0" destOrd="0" presId="urn:microsoft.com/office/officeart/2008/layout/HalfCircleOrganizationChart"/>
    <dgm:cxn modelId="{12F3AC06-5E48-4D6D-B7D7-2AC083A4C255}" type="presParOf" srcId="{24BC0168-743A-4CD5-B9BC-D9DB8C5EC99B}" destId="{A1A30242-33A7-467F-AB1B-5F9EBBD14CD9}" srcOrd="1" destOrd="0" presId="urn:microsoft.com/office/officeart/2008/layout/HalfCircleOrganizationChart"/>
    <dgm:cxn modelId="{39B68F20-FF6F-46C8-A26E-34DF4989CE41}" type="presParOf" srcId="{24BC0168-743A-4CD5-B9BC-D9DB8C5EC99B}" destId="{B4EBFE6F-3D4D-4B36-90DA-CC01FB46D088}" srcOrd="2" destOrd="0" presId="urn:microsoft.com/office/officeart/2008/layout/HalfCircleOrganizationChart"/>
    <dgm:cxn modelId="{CC2C2C92-7522-4D23-A60E-21D0E72DB2AD}" type="presParOf" srcId="{24BC0168-743A-4CD5-B9BC-D9DB8C5EC99B}" destId="{60D92E94-3841-4699-8CB2-E1809D7CF78B}" srcOrd="3" destOrd="0" presId="urn:microsoft.com/office/officeart/2008/layout/HalfCircleOrganizationChart"/>
    <dgm:cxn modelId="{124C03FE-7D1D-482C-99D8-D883FD2C51A1}" type="presParOf" srcId="{1B9B5808-C95A-41D0-AEBE-5A84D0C22B57}" destId="{1076090B-366D-45DC-974D-4A2C1371BEF0}" srcOrd="1" destOrd="0" presId="urn:microsoft.com/office/officeart/2008/layout/HalfCircleOrganizationChart"/>
    <dgm:cxn modelId="{E4623CD2-BD67-478A-9781-463255A7AAF0}" type="presParOf" srcId="{1B9B5808-C95A-41D0-AEBE-5A84D0C22B57}" destId="{F0BE8426-4361-42C3-BC40-A0A04B308ABD}" srcOrd="2" destOrd="0" presId="urn:microsoft.com/office/officeart/2008/layout/HalfCircleOrganizationChart"/>
    <dgm:cxn modelId="{CF6BE515-F146-41C4-BA92-C29ECDCFDCDB}" type="presParOf" srcId="{1FCA4FC7-AF68-8A4C-901A-A650D7EA5A75}" destId="{D2CF153A-F7D1-4773-8BC6-ACC4D580CA96}" srcOrd="2" destOrd="0" presId="urn:microsoft.com/office/officeart/2008/layout/HalfCircleOrganizationChart"/>
    <dgm:cxn modelId="{70E37D85-5249-4FEC-B25B-6C04A02C52C1}" type="presParOf" srcId="{1FCA4FC7-AF68-8A4C-901A-A650D7EA5A75}" destId="{B0C8E615-E728-4556-A99A-EA9B3BCCCC95}" srcOrd="3" destOrd="0" presId="urn:microsoft.com/office/officeart/2008/layout/HalfCircleOrganizationChart"/>
    <dgm:cxn modelId="{871873FE-0453-4648-BECA-33D38DD25CF1}" type="presParOf" srcId="{B0C8E615-E728-4556-A99A-EA9B3BCCCC95}" destId="{9936272E-1726-43B5-BA18-491B53229631}" srcOrd="0" destOrd="0" presId="urn:microsoft.com/office/officeart/2008/layout/HalfCircleOrganizationChart"/>
    <dgm:cxn modelId="{90E0BDCE-53BD-426E-BA2F-D482AF1CD581}" type="presParOf" srcId="{9936272E-1726-43B5-BA18-491B53229631}" destId="{AB4B10E5-2C53-4A24-BD16-0BDFDCB91D9A}" srcOrd="0" destOrd="0" presId="urn:microsoft.com/office/officeart/2008/layout/HalfCircleOrganizationChart"/>
    <dgm:cxn modelId="{27B0CC6C-35D6-4726-B71C-43CF26D2AC7F}" type="presParOf" srcId="{9936272E-1726-43B5-BA18-491B53229631}" destId="{FA86B14B-4850-49BE-9A85-961BCE0BF844}" srcOrd="1" destOrd="0" presId="urn:microsoft.com/office/officeart/2008/layout/HalfCircleOrganizationChart"/>
    <dgm:cxn modelId="{EF91F355-6F8E-47CC-BCE4-FDB60B6E219C}" type="presParOf" srcId="{9936272E-1726-43B5-BA18-491B53229631}" destId="{EFE7A33F-46EE-4A72-BF07-8E85285F6DC9}" srcOrd="2" destOrd="0" presId="urn:microsoft.com/office/officeart/2008/layout/HalfCircleOrganizationChart"/>
    <dgm:cxn modelId="{11C579B1-5D05-421B-8CD6-21A5A5822664}" type="presParOf" srcId="{9936272E-1726-43B5-BA18-491B53229631}" destId="{28776F73-78F1-4180-A9FB-349A2E637802}" srcOrd="3" destOrd="0" presId="urn:microsoft.com/office/officeart/2008/layout/HalfCircleOrganizationChart"/>
    <dgm:cxn modelId="{B02128E1-B43E-407F-B5F2-BCD6E3D111FA}" type="presParOf" srcId="{B0C8E615-E728-4556-A99A-EA9B3BCCCC95}" destId="{F61FA08B-4C1C-4EDC-AA76-09C16426EAD2}" srcOrd="1" destOrd="0" presId="urn:microsoft.com/office/officeart/2008/layout/HalfCircleOrganizationChart"/>
    <dgm:cxn modelId="{E6494283-7FAE-4C34-A5CD-AA29B1DF95F2}" type="presParOf" srcId="{B0C8E615-E728-4556-A99A-EA9B3BCCCC95}" destId="{3335FD33-2869-4482-A95E-7C97F7359091}" srcOrd="2" destOrd="0" presId="urn:microsoft.com/office/officeart/2008/layout/HalfCircleOrganizationChart"/>
    <dgm:cxn modelId="{2AADB42F-0971-4F20-8476-2A4CD7A1DD2B}" type="presParOf" srcId="{1FCA4FC7-AF68-8A4C-901A-A650D7EA5A75}" destId="{F0CA4208-16EB-40E8-8668-DA0AF33CDEC9}" srcOrd="4" destOrd="0" presId="urn:microsoft.com/office/officeart/2008/layout/HalfCircleOrganizationChart"/>
    <dgm:cxn modelId="{409D8754-E946-4F9E-AFAC-55BCB3E9BB3F}" type="presParOf" srcId="{1FCA4FC7-AF68-8A4C-901A-A650D7EA5A75}" destId="{7692EBD0-5DF0-4994-8445-E8521A363C71}" srcOrd="5" destOrd="0" presId="urn:microsoft.com/office/officeart/2008/layout/HalfCircleOrganizationChart"/>
    <dgm:cxn modelId="{4F801EF4-D6DF-420F-A6A2-DAFD6AF641A8}" type="presParOf" srcId="{7692EBD0-5DF0-4994-8445-E8521A363C71}" destId="{392006A6-846C-43CC-BE15-08270CAC66CF}" srcOrd="0" destOrd="0" presId="urn:microsoft.com/office/officeart/2008/layout/HalfCircleOrganizationChart"/>
    <dgm:cxn modelId="{FA31923F-C29F-4499-B93F-CE29833FB70D}" type="presParOf" srcId="{392006A6-846C-43CC-BE15-08270CAC66CF}" destId="{F2E42154-D0E3-4BC3-B93D-24485A79B5C1}" srcOrd="0" destOrd="0" presId="urn:microsoft.com/office/officeart/2008/layout/HalfCircleOrganizationChart"/>
    <dgm:cxn modelId="{FD320EA2-E6FF-40CD-8D99-FA94098CA2AD}" type="presParOf" srcId="{392006A6-846C-43CC-BE15-08270CAC66CF}" destId="{FA039980-09A5-4ABB-BC57-640A969F7FF0}" srcOrd="1" destOrd="0" presId="urn:microsoft.com/office/officeart/2008/layout/HalfCircleOrganizationChart"/>
    <dgm:cxn modelId="{64673494-4690-4AB6-8A5A-51653EBCEC75}" type="presParOf" srcId="{392006A6-846C-43CC-BE15-08270CAC66CF}" destId="{D4DEF00D-78DD-4793-8ADA-C7A6D90C7FE8}" srcOrd="2" destOrd="0" presId="urn:microsoft.com/office/officeart/2008/layout/HalfCircleOrganizationChart"/>
    <dgm:cxn modelId="{A97AC9D0-9E9E-414E-9533-1F1889BAEB69}" type="presParOf" srcId="{392006A6-846C-43CC-BE15-08270CAC66CF}" destId="{B4240004-52FE-4F1B-A779-473A700FC6BD}" srcOrd="3" destOrd="0" presId="urn:microsoft.com/office/officeart/2008/layout/HalfCircleOrganizationChart"/>
    <dgm:cxn modelId="{182AF1C2-D5C2-4489-8C16-ABD16F10D403}" type="presParOf" srcId="{7692EBD0-5DF0-4994-8445-E8521A363C71}" destId="{DBC7A71F-18DB-4907-B980-140FD46AEE19}" srcOrd="1" destOrd="0" presId="urn:microsoft.com/office/officeart/2008/layout/HalfCircleOrganizationChart"/>
    <dgm:cxn modelId="{7D7F6587-B2DB-46FB-BD89-AC5ADF0B4227}" type="presParOf" srcId="{7692EBD0-5DF0-4994-8445-E8521A363C71}" destId="{0103A4F0-8EAB-44A5-99FF-4AA6BD2D6ABA}" srcOrd="2" destOrd="0" presId="urn:microsoft.com/office/officeart/2008/layout/HalfCircleOrganizationChart"/>
    <dgm:cxn modelId="{E1C635F8-E1AB-46C4-B46E-F978750E3AC7}" type="presParOf" srcId="{C929F76C-90A0-AD4D-999C-49BE0B9177F3}" destId="{51EA6A67-3F16-B847-A377-895860399D91}" srcOrd="2" destOrd="0" presId="urn:microsoft.com/office/officeart/2008/layout/HalfCircleOrganizationChart"/>
    <dgm:cxn modelId="{7668B3F9-6D93-4D4A-8F26-74EAD06D2804}" type="presParOf" srcId="{B3D7344D-921A-1342-9C7F-EB3B6F14D97F}" destId="{B62144B2-8EC6-DC48-A3AD-F7DD8EE10BAE}" srcOrd="2" destOrd="0" presId="urn:microsoft.com/office/officeart/2008/layout/HalfCircleOrganizationChart"/>
    <dgm:cxn modelId="{BC31F0C9-88CB-424B-A46C-CAA53DF7D8AC}" type="presParOf" srcId="{B3D7344D-921A-1342-9C7F-EB3B6F14D97F}" destId="{1806C4F4-5789-914D-BB2D-557A8E1A80C1}" srcOrd="3" destOrd="0" presId="urn:microsoft.com/office/officeart/2008/layout/HalfCircleOrganizationChart"/>
    <dgm:cxn modelId="{C3560357-9B26-4A9B-B000-3D96750BFDE0}" type="presParOf" srcId="{1806C4F4-5789-914D-BB2D-557A8E1A80C1}" destId="{1A6A17C0-74B0-DD48-A39F-39B4EA1159FC}" srcOrd="0" destOrd="0" presId="urn:microsoft.com/office/officeart/2008/layout/HalfCircleOrganizationChart"/>
    <dgm:cxn modelId="{5789BE19-EE9A-42C2-8507-766732B79987}" type="presParOf" srcId="{1A6A17C0-74B0-DD48-A39F-39B4EA1159FC}" destId="{F82A5332-39AC-B443-899D-8DBD396FFF06}" srcOrd="0" destOrd="0" presId="urn:microsoft.com/office/officeart/2008/layout/HalfCircleOrganizationChart"/>
    <dgm:cxn modelId="{BA7D0CCE-A3DF-4F2D-A919-0212A69C8AC6}" type="presParOf" srcId="{1A6A17C0-74B0-DD48-A39F-39B4EA1159FC}" destId="{38D7404C-677D-5049-B4C1-CDB77CB51980}" srcOrd="1" destOrd="0" presId="urn:microsoft.com/office/officeart/2008/layout/HalfCircleOrganizationChart"/>
    <dgm:cxn modelId="{E26999C4-6ECE-464B-9F8D-FBFDFCD1E13B}" type="presParOf" srcId="{1A6A17C0-74B0-DD48-A39F-39B4EA1159FC}" destId="{9DB46154-FDBE-A04A-B00A-4B774510CDF2}" srcOrd="2" destOrd="0" presId="urn:microsoft.com/office/officeart/2008/layout/HalfCircleOrganizationChart"/>
    <dgm:cxn modelId="{02A12A56-4C06-4038-8A42-2928A963A95F}" type="presParOf" srcId="{1A6A17C0-74B0-DD48-A39F-39B4EA1159FC}" destId="{3E532DF3-9B56-5C4D-8530-13D643264C11}" srcOrd="3" destOrd="0" presId="urn:microsoft.com/office/officeart/2008/layout/HalfCircleOrganizationChart"/>
    <dgm:cxn modelId="{13D3081E-B54E-48AF-A577-74D8522FBAFD}" type="presParOf" srcId="{1806C4F4-5789-914D-BB2D-557A8E1A80C1}" destId="{8E0A794B-779E-824A-9C8C-261A2A155B0A}" srcOrd="1" destOrd="0" presId="urn:microsoft.com/office/officeart/2008/layout/HalfCircleOrganizationChart"/>
    <dgm:cxn modelId="{2B0E407C-2E13-47CB-8970-C2B95AF9B7F8}" type="presParOf" srcId="{1806C4F4-5789-914D-BB2D-557A8E1A80C1}" destId="{5B4C16A8-3397-764D-AB41-ABFF9EE7AB58}" srcOrd="2" destOrd="0" presId="urn:microsoft.com/office/officeart/2008/layout/HalfCircleOrganizationChart"/>
    <dgm:cxn modelId="{CF7BAA31-EA58-4066-B8FF-B45C1266CD59}" type="presParOf" srcId="{B3D7344D-921A-1342-9C7F-EB3B6F14D97F}" destId="{8E98BA88-B563-F145-9597-0510209B7E80}" srcOrd="4" destOrd="0" presId="urn:microsoft.com/office/officeart/2008/layout/HalfCircleOrganizationChart"/>
    <dgm:cxn modelId="{E73BDD28-9D89-4D7B-9E38-7DB1F8AA755F}" type="presParOf" srcId="{B3D7344D-921A-1342-9C7F-EB3B6F14D97F}" destId="{33D93575-91E8-2644-AD8A-DE88960A2FE0}" srcOrd="5" destOrd="0" presId="urn:microsoft.com/office/officeart/2008/layout/HalfCircleOrganizationChart"/>
    <dgm:cxn modelId="{05238C66-C160-4EF9-92A9-EAF6A444F992}" type="presParOf" srcId="{33D93575-91E8-2644-AD8A-DE88960A2FE0}" destId="{E9863ACD-B3B1-FA4D-80B8-80B6A77B080B}" srcOrd="0" destOrd="0" presId="urn:microsoft.com/office/officeart/2008/layout/HalfCircleOrganizationChart"/>
    <dgm:cxn modelId="{3EDCECFC-88D0-42E0-B155-98AFC3ECBD8F}" type="presParOf" srcId="{E9863ACD-B3B1-FA4D-80B8-80B6A77B080B}" destId="{1797B7BB-BE81-4248-9B97-D1D1868834FD}" srcOrd="0" destOrd="0" presId="urn:microsoft.com/office/officeart/2008/layout/HalfCircleOrganizationChart"/>
    <dgm:cxn modelId="{A0B6769C-256E-404F-B5D0-95C916063C11}" type="presParOf" srcId="{E9863ACD-B3B1-FA4D-80B8-80B6A77B080B}" destId="{573B25A4-E53F-C542-B04F-3D200CA29676}" srcOrd="1" destOrd="0" presId="urn:microsoft.com/office/officeart/2008/layout/HalfCircleOrganizationChart"/>
    <dgm:cxn modelId="{5D3AF4D8-7E73-441F-9B30-24D70A04CF65}" type="presParOf" srcId="{E9863ACD-B3B1-FA4D-80B8-80B6A77B080B}" destId="{7CFD6CDF-1DB8-F64A-9FFA-21C6B38C758A}" srcOrd="2" destOrd="0" presId="urn:microsoft.com/office/officeart/2008/layout/HalfCircleOrganizationChart"/>
    <dgm:cxn modelId="{F1455E7F-3FC4-4F43-AE2E-F6C323EE1942}" type="presParOf" srcId="{E9863ACD-B3B1-FA4D-80B8-80B6A77B080B}" destId="{0E434513-F0F4-6B4A-B2EA-D822BF06BBBC}" srcOrd="3" destOrd="0" presId="urn:microsoft.com/office/officeart/2008/layout/HalfCircleOrganizationChart"/>
    <dgm:cxn modelId="{4B8E2B02-159D-460A-853C-BEF85AA0FD89}" type="presParOf" srcId="{33D93575-91E8-2644-AD8A-DE88960A2FE0}" destId="{7FEF2478-6C05-3A44-85AA-0E36E6B1CCCC}" srcOrd="1" destOrd="0" presId="urn:microsoft.com/office/officeart/2008/layout/HalfCircleOrganizationChart"/>
    <dgm:cxn modelId="{898169CD-D85A-4823-B169-E59F8930E8DE}" type="presParOf" srcId="{7FEF2478-6C05-3A44-85AA-0E36E6B1CCCC}" destId="{96B1C47C-97CA-ED44-A7C5-BDEAC8854202}" srcOrd="0" destOrd="0" presId="urn:microsoft.com/office/officeart/2008/layout/HalfCircleOrganizationChart"/>
    <dgm:cxn modelId="{E57C3485-7624-4B76-8F15-EBDBB34F7672}" type="presParOf" srcId="{7FEF2478-6C05-3A44-85AA-0E36E6B1CCCC}" destId="{55CBEA82-3E1E-C94D-8130-0EC58B9E94B8}" srcOrd="1" destOrd="0" presId="urn:microsoft.com/office/officeart/2008/layout/HalfCircleOrganizationChart"/>
    <dgm:cxn modelId="{6284F1DC-E5FD-44BB-A199-85893C743E33}" type="presParOf" srcId="{55CBEA82-3E1E-C94D-8130-0EC58B9E94B8}" destId="{5A9DAFAF-0BF2-B34D-AA26-A1A55782F3E8}" srcOrd="0" destOrd="0" presId="urn:microsoft.com/office/officeart/2008/layout/HalfCircleOrganizationChart"/>
    <dgm:cxn modelId="{CB179DA7-9E7C-496C-9EBB-04BBCC3BFDEA}" type="presParOf" srcId="{5A9DAFAF-0BF2-B34D-AA26-A1A55782F3E8}" destId="{E4846033-1A0E-1F44-A25A-BB5CE4FE5F95}" srcOrd="0" destOrd="0" presId="urn:microsoft.com/office/officeart/2008/layout/HalfCircleOrganizationChart"/>
    <dgm:cxn modelId="{8EC9912B-47D7-4E06-9DFF-EA590AE032E0}" type="presParOf" srcId="{5A9DAFAF-0BF2-B34D-AA26-A1A55782F3E8}" destId="{133CEB1F-8F9F-5F4D-96E6-D4FBF206736E}" srcOrd="1" destOrd="0" presId="urn:microsoft.com/office/officeart/2008/layout/HalfCircleOrganizationChart"/>
    <dgm:cxn modelId="{B5D25E5A-DF73-4138-BC52-6C533F80F655}" type="presParOf" srcId="{5A9DAFAF-0BF2-B34D-AA26-A1A55782F3E8}" destId="{D43BF33D-63F1-1D41-8A82-D22036CD3F45}" srcOrd="2" destOrd="0" presId="urn:microsoft.com/office/officeart/2008/layout/HalfCircleOrganizationChart"/>
    <dgm:cxn modelId="{DEB97548-8522-4A99-9FE0-C7431504BA1B}" type="presParOf" srcId="{5A9DAFAF-0BF2-B34D-AA26-A1A55782F3E8}" destId="{65936B3F-D8AD-6942-82C9-A43EB74449EC}" srcOrd="3" destOrd="0" presId="urn:microsoft.com/office/officeart/2008/layout/HalfCircleOrganizationChart"/>
    <dgm:cxn modelId="{D9CA53F1-73C7-4DDA-991B-F93D99FD5237}" type="presParOf" srcId="{55CBEA82-3E1E-C94D-8130-0EC58B9E94B8}" destId="{35604E3E-0F59-B94B-BEA0-E3B4FC3E1845}" srcOrd="1" destOrd="0" presId="urn:microsoft.com/office/officeart/2008/layout/HalfCircleOrganizationChart"/>
    <dgm:cxn modelId="{DF9980B2-3A27-4396-AD48-2931314DC1E8}" type="presParOf" srcId="{55CBEA82-3E1E-C94D-8130-0EC58B9E94B8}" destId="{2E438B2C-2CE4-4A46-8901-70B70D2E4491}" srcOrd="2" destOrd="0" presId="urn:microsoft.com/office/officeart/2008/layout/HalfCircleOrganizationChart"/>
    <dgm:cxn modelId="{82CB6F74-2E21-44CE-9F10-C0265B6706BA}" type="presParOf" srcId="{7FEF2478-6C05-3A44-85AA-0E36E6B1CCCC}" destId="{C36D77AB-816C-704B-88DC-E752A0B3CD7F}" srcOrd="2" destOrd="0" presId="urn:microsoft.com/office/officeart/2008/layout/HalfCircleOrganizationChart"/>
    <dgm:cxn modelId="{3AAA7F36-570D-499D-86F6-98968EF94B38}" type="presParOf" srcId="{7FEF2478-6C05-3A44-85AA-0E36E6B1CCCC}" destId="{FE3660AC-3A0B-EF45-A202-EB568FB41CB9}" srcOrd="3" destOrd="0" presId="urn:microsoft.com/office/officeart/2008/layout/HalfCircleOrganizationChart"/>
    <dgm:cxn modelId="{191DE6E7-D6EB-4A22-A900-13C31E6052F8}" type="presParOf" srcId="{FE3660AC-3A0B-EF45-A202-EB568FB41CB9}" destId="{2CEE126A-AB5F-7A48-B833-AEBE0753C266}" srcOrd="0" destOrd="0" presId="urn:microsoft.com/office/officeart/2008/layout/HalfCircleOrganizationChart"/>
    <dgm:cxn modelId="{B269DDB5-6C17-40BC-B326-ED3FBF09DBF4}" type="presParOf" srcId="{2CEE126A-AB5F-7A48-B833-AEBE0753C266}" destId="{34FA77A1-BE0F-3445-81AC-41FF5823A3DA}" srcOrd="0" destOrd="0" presId="urn:microsoft.com/office/officeart/2008/layout/HalfCircleOrganizationChart"/>
    <dgm:cxn modelId="{75E24EFD-8893-48F0-9711-D7F9F7A47B0D}" type="presParOf" srcId="{2CEE126A-AB5F-7A48-B833-AEBE0753C266}" destId="{06138307-8B98-4B4E-857C-316E6FC9C153}" srcOrd="1" destOrd="0" presId="urn:microsoft.com/office/officeart/2008/layout/HalfCircleOrganizationChart"/>
    <dgm:cxn modelId="{28A4866F-3A63-4D0C-A8AC-FC7FCA599AA6}" type="presParOf" srcId="{2CEE126A-AB5F-7A48-B833-AEBE0753C266}" destId="{E34329DF-A14C-6F40-8951-554BBC2B738E}" srcOrd="2" destOrd="0" presId="urn:microsoft.com/office/officeart/2008/layout/HalfCircleOrganizationChart"/>
    <dgm:cxn modelId="{6D3C93BF-2F34-4C05-A4D3-A6ED8EF6C9EF}" type="presParOf" srcId="{2CEE126A-AB5F-7A48-B833-AEBE0753C266}" destId="{672A14CB-63A3-FD45-96FB-D51893B6E04A}" srcOrd="3" destOrd="0" presId="urn:microsoft.com/office/officeart/2008/layout/HalfCircleOrganizationChart"/>
    <dgm:cxn modelId="{BBD57742-4E8C-4617-AB49-42C4B4CF4012}" type="presParOf" srcId="{FE3660AC-3A0B-EF45-A202-EB568FB41CB9}" destId="{2189F1BE-22B6-C444-BCB1-3842E5E06CDC}" srcOrd="1" destOrd="0" presId="urn:microsoft.com/office/officeart/2008/layout/HalfCircleOrganizationChart"/>
    <dgm:cxn modelId="{64D5FE7A-1E24-4C11-9249-F65D6AFB6F6F}" type="presParOf" srcId="{FE3660AC-3A0B-EF45-A202-EB568FB41CB9}" destId="{2D389C22-212B-9E41-92C3-71C80B5F9CE1}" srcOrd="2" destOrd="0" presId="urn:microsoft.com/office/officeart/2008/layout/HalfCircleOrganizationChart"/>
    <dgm:cxn modelId="{2EE5836E-8900-47BC-B950-DC316F1CC20C}" type="presParOf" srcId="{7FEF2478-6C05-3A44-85AA-0E36E6B1CCCC}" destId="{D995ADA1-506A-4DA4-8BF7-C3DB61A8D9E8}" srcOrd="4" destOrd="0" presId="urn:microsoft.com/office/officeart/2008/layout/HalfCircleOrganizationChart"/>
    <dgm:cxn modelId="{967269A2-18F3-48CD-BB38-4805A6FC8EA8}" type="presParOf" srcId="{7FEF2478-6C05-3A44-85AA-0E36E6B1CCCC}" destId="{6E4DCC3D-24D0-4279-B67E-E8A3939BD30A}" srcOrd="5" destOrd="0" presId="urn:microsoft.com/office/officeart/2008/layout/HalfCircleOrganizationChart"/>
    <dgm:cxn modelId="{E38FA572-177A-4AA1-A5D5-08A2354AB38E}" type="presParOf" srcId="{6E4DCC3D-24D0-4279-B67E-E8A3939BD30A}" destId="{BDEC5925-07B4-4225-86F2-B61385623C3A}" srcOrd="0" destOrd="0" presId="urn:microsoft.com/office/officeart/2008/layout/HalfCircleOrganizationChart"/>
    <dgm:cxn modelId="{E223E453-3E66-4193-A04F-A9B2FF354335}" type="presParOf" srcId="{BDEC5925-07B4-4225-86F2-B61385623C3A}" destId="{8430163C-8E85-45A4-8B81-A8B8E1B83C5D}" srcOrd="0" destOrd="0" presId="urn:microsoft.com/office/officeart/2008/layout/HalfCircleOrganizationChart"/>
    <dgm:cxn modelId="{23E44B0C-4ACE-4EAB-B47B-16D03CF001F3}" type="presParOf" srcId="{BDEC5925-07B4-4225-86F2-B61385623C3A}" destId="{57757840-6698-411F-B21D-9823DB1C65F5}" srcOrd="1" destOrd="0" presId="urn:microsoft.com/office/officeart/2008/layout/HalfCircleOrganizationChart"/>
    <dgm:cxn modelId="{2407A3EE-B859-4347-8B99-4D3A900EB3F4}" type="presParOf" srcId="{BDEC5925-07B4-4225-86F2-B61385623C3A}" destId="{ABA254F4-F1EA-46FA-80D8-074FB3546A81}" srcOrd="2" destOrd="0" presId="urn:microsoft.com/office/officeart/2008/layout/HalfCircleOrganizationChart"/>
    <dgm:cxn modelId="{8182F926-A88C-4003-92FA-1DE263C0AC6D}" type="presParOf" srcId="{BDEC5925-07B4-4225-86F2-B61385623C3A}" destId="{F3F21557-0C8B-4689-99D7-BA8D6796EDE4}" srcOrd="3" destOrd="0" presId="urn:microsoft.com/office/officeart/2008/layout/HalfCircleOrganizationChart"/>
    <dgm:cxn modelId="{2BCFB8C0-F075-4585-9E72-40E0D7FB9BD2}" type="presParOf" srcId="{6E4DCC3D-24D0-4279-B67E-E8A3939BD30A}" destId="{352F3894-00A7-49BE-B91A-74E7B1753948}" srcOrd="1" destOrd="0" presId="urn:microsoft.com/office/officeart/2008/layout/HalfCircleOrganizationChart"/>
    <dgm:cxn modelId="{EC7FDC3F-263E-4D25-810A-483DEE552083}" type="presParOf" srcId="{6E4DCC3D-24D0-4279-B67E-E8A3939BD30A}" destId="{994BC1FF-DB42-4F90-9B2C-BC25591F6850}" srcOrd="2" destOrd="0" presId="urn:microsoft.com/office/officeart/2008/layout/HalfCircleOrganizationChart"/>
    <dgm:cxn modelId="{9694339F-CEB0-45CF-9378-83F87FCAC0B2}" type="presParOf" srcId="{33D93575-91E8-2644-AD8A-DE88960A2FE0}" destId="{A0FA9D5D-C867-3C4B-AEA8-2B3FF71F2EED}" srcOrd="2" destOrd="0" presId="urn:microsoft.com/office/officeart/2008/layout/HalfCircleOrganizationChart"/>
    <dgm:cxn modelId="{018BB864-2B0C-4981-90F9-CC71750D73D0}" type="presParOf" srcId="{62F97AFF-72E6-904F-B702-D6E089AE545A}" destId="{DC17C9CD-0864-6340-924F-36A4A74028DF}"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34863-7056-9244-BFDB-381261168FF0}" type="datetimeFigureOut">
              <a:rPr lang="en-US" smtClean="0"/>
              <a:t>11/25/2016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59C9C1-C059-9345-9E29-1FEE709A1B57}" type="slidenum">
              <a:rPr lang="en-US" smtClean="0"/>
              <a:t>‹#›</a:t>
            </a:fld>
            <a:endParaRPr lang="en-US"/>
          </a:p>
        </p:txBody>
      </p:sp>
    </p:spTree>
    <p:extLst>
      <p:ext uri="{BB962C8B-B14F-4D97-AF65-F5344CB8AC3E}">
        <p14:creationId xmlns:p14="http://schemas.microsoft.com/office/powerpoint/2010/main" val="2513630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9C9C1-C059-9345-9E29-1FEE709A1B57}" type="slidenum">
              <a:rPr lang="en-US" smtClean="0"/>
              <a:t>3</a:t>
            </a:fld>
            <a:endParaRPr lang="en-US"/>
          </a:p>
        </p:txBody>
      </p:sp>
    </p:spTree>
    <p:extLst>
      <p:ext uri="{BB962C8B-B14F-4D97-AF65-F5344CB8AC3E}">
        <p14:creationId xmlns:p14="http://schemas.microsoft.com/office/powerpoint/2010/main" val="393423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განხორციელება სავალდებულოა ყველა წევრი ქვეყნისთვის</a:t>
            </a:r>
            <a:endParaRPr lang="en-US" dirty="0"/>
          </a:p>
        </p:txBody>
      </p:sp>
      <p:sp>
        <p:nvSpPr>
          <p:cNvPr id="4" name="Slide Number Placeholder 3"/>
          <p:cNvSpPr>
            <a:spLocks noGrp="1"/>
          </p:cNvSpPr>
          <p:nvPr>
            <p:ph type="sldNum" sz="quarter" idx="10"/>
          </p:nvPr>
        </p:nvSpPr>
        <p:spPr/>
        <p:txBody>
          <a:bodyPr/>
          <a:lstStyle/>
          <a:p>
            <a:fld id="{7159C9C1-C059-9345-9E29-1FEE709A1B57}" type="slidenum">
              <a:rPr lang="en-US" smtClean="0"/>
              <a:t>4</a:t>
            </a:fld>
            <a:endParaRPr lang="en-US"/>
          </a:p>
        </p:txBody>
      </p:sp>
    </p:spTree>
    <p:extLst>
      <p:ext uri="{BB962C8B-B14F-4D97-AF65-F5344CB8AC3E}">
        <p14:creationId xmlns:p14="http://schemas.microsoft.com/office/powerpoint/2010/main" val="51701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A09D3FFD-9E30-4A1B-8F3B-01FD54509889}" type="slidenum">
              <a:rPr lang="ru-RU" altLang="en-US" sz="1200"/>
              <a:pPr algn="r" eaLnBrk="1" hangingPunct="1"/>
              <a:t>5</a:t>
            </a:fld>
            <a:endParaRPr lang="ru-RU" altLang="en-US" sz="1200"/>
          </a:p>
        </p:txBody>
      </p:sp>
      <p:sp>
        <p:nvSpPr>
          <p:cNvPr id="9219"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93765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EDCDA83-1441-41A7-84F5-62A5C57A75FB}" type="slidenum">
              <a:rPr lang="ru-RU" altLang="en-US" smtClean="0">
                <a:latin typeface="Calibri" panose="020F0502020204030204" pitchFamily="34" charset="0"/>
              </a:rPr>
              <a:pPr/>
              <a:t>7</a:t>
            </a:fld>
            <a:endParaRPr lang="ru-RU" altLang="en-US">
              <a:latin typeface="Calibri" panose="020F0502020204030204" pitchFamily="34" charset="0"/>
            </a:endParaRPr>
          </a:p>
        </p:txBody>
      </p:sp>
      <p:sp>
        <p:nvSpPr>
          <p:cNvPr id="1126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a:p>
        </p:txBody>
      </p:sp>
      <p:sp>
        <p:nvSpPr>
          <p:cNvPr id="1126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6810DC00-B427-4009-ABF4-50C04E2E0F07}" type="slidenum">
              <a:rPr lang="en-US" altLang="en-US" sz="1200"/>
              <a:pPr algn="r" eaLnBrk="1" hangingPunct="1"/>
              <a:t>7</a:t>
            </a:fld>
            <a:endParaRPr lang="en-US" altLang="en-US" sz="1200"/>
          </a:p>
        </p:txBody>
      </p:sp>
    </p:spTree>
    <p:extLst>
      <p:ext uri="{BB962C8B-B14F-4D97-AF65-F5344CB8AC3E}">
        <p14:creationId xmlns:p14="http://schemas.microsoft.com/office/powerpoint/2010/main" val="356754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საგანგებო</a:t>
            </a:r>
            <a:r>
              <a:rPr lang="en-US" dirty="0"/>
              <a:t> </a:t>
            </a:r>
            <a:r>
              <a:rPr lang="en-US" dirty="0" err="1"/>
              <a:t>სიტუაციები</a:t>
            </a:r>
            <a:r>
              <a:rPr lang="en-US" baseline="0" dirty="0"/>
              <a:t> </a:t>
            </a:r>
            <a:r>
              <a:rPr lang="en-US" baseline="0" dirty="0" err="1"/>
              <a:t>რეგულირდება</a:t>
            </a:r>
            <a:r>
              <a:rPr lang="en-US" baseline="0" dirty="0"/>
              <a:t> </a:t>
            </a:r>
            <a:r>
              <a:rPr lang="en-US" baseline="0" dirty="0" err="1"/>
              <a:t>შემდეგი</a:t>
            </a:r>
            <a:r>
              <a:rPr lang="en-US" baseline="0" dirty="0"/>
              <a:t> </a:t>
            </a:r>
            <a:r>
              <a:rPr lang="en-US" baseline="0" dirty="0" err="1"/>
              <a:t>ნორმებით</a:t>
            </a:r>
            <a:endParaRPr lang="en-US" dirty="0"/>
          </a:p>
        </p:txBody>
      </p:sp>
      <p:sp>
        <p:nvSpPr>
          <p:cNvPr id="4" name="Slide Number Placeholder 3"/>
          <p:cNvSpPr>
            <a:spLocks noGrp="1"/>
          </p:cNvSpPr>
          <p:nvPr>
            <p:ph type="sldNum" sz="quarter" idx="10"/>
          </p:nvPr>
        </p:nvSpPr>
        <p:spPr/>
        <p:txBody>
          <a:bodyPr/>
          <a:lstStyle/>
          <a:p>
            <a:fld id="{7159C9C1-C059-9345-9E29-1FEE709A1B57}" type="slidenum">
              <a:rPr lang="en-US" smtClean="0"/>
              <a:t>11</a:t>
            </a:fld>
            <a:endParaRPr lang="en-US"/>
          </a:p>
        </p:txBody>
      </p:sp>
    </p:spTree>
    <p:extLst>
      <p:ext uri="{BB962C8B-B14F-4D97-AF65-F5344CB8AC3E}">
        <p14:creationId xmlns:p14="http://schemas.microsoft.com/office/powerpoint/2010/main" val="122789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აღნიშნულ საფრთხეებთან საბრძოლველად სრული მზადყოფნისთვის, დაავადებათა კონტროლისა და საზოგადოებრივი ჯანმრთელობის ეროვნულ ცენტრში შეიქმნა საზოგადოებრივი ჯანმრთელობის რისკებზე მზადყოფნისა და რეაგირების სამმართველო,</a:t>
            </a:r>
            <a:endParaRPr lang="en-US" dirty="0"/>
          </a:p>
        </p:txBody>
      </p:sp>
      <p:sp>
        <p:nvSpPr>
          <p:cNvPr id="4" name="Slide Number Placeholder 3"/>
          <p:cNvSpPr>
            <a:spLocks noGrp="1"/>
          </p:cNvSpPr>
          <p:nvPr>
            <p:ph type="sldNum" sz="quarter" idx="10"/>
          </p:nvPr>
        </p:nvSpPr>
        <p:spPr/>
        <p:txBody>
          <a:bodyPr/>
          <a:lstStyle/>
          <a:p>
            <a:fld id="{7159C9C1-C059-9345-9E29-1FEE709A1B57}" type="slidenum">
              <a:rPr lang="en-US" smtClean="0"/>
              <a:t>13</a:t>
            </a:fld>
            <a:endParaRPr lang="en-US"/>
          </a:p>
        </p:txBody>
      </p:sp>
    </p:spTree>
    <p:extLst>
      <p:ext uri="{BB962C8B-B14F-4D97-AF65-F5344CB8AC3E}">
        <p14:creationId xmlns:p14="http://schemas.microsoft.com/office/powerpoint/2010/main" val="128033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1B8FD3-EDF1-4D78-B43E-47FA8C5A9830}" type="slidenum">
              <a:rPr lang="ru-RU" altLang="en-US">
                <a:latin typeface="Calibri" panose="020F0502020204030204" pitchFamily="34" charset="0"/>
              </a:rPr>
              <a:pPr/>
              <a:t>14</a:t>
            </a:fld>
            <a:endParaRPr lang="ru-RU" altLang="en-US">
              <a:latin typeface="Calibri" panose="020F0502020204030204" pitchFamily="34" charset="0"/>
            </a:endParaRPr>
          </a:p>
        </p:txBody>
      </p:sp>
      <p:sp>
        <p:nvSpPr>
          <p:cNvPr id="1843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a:p>
        </p:txBody>
      </p:sp>
      <p:sp>
        <p:nvSpPr>
          <p:cNvPr id="184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C1270A5-8768-4102-A87A-143C0AECAFEC}" type="slidenum">
              <a:rPr lang="en-US" altLang="en-US" sz="1200">
                <a:ea typeface="MS PGothic" panose="020B0600070205080204" pitchFamily="34" charset="-128"/>
              </a:rPr>
              <a:pPr algn="r" eaLnBrk="1" hangingPunct="1"/>
              <a:t>14</a:t>
            </a:fld>
            <a:endParaRPr lang="en-US" altLang="en-US" sz="1200">
              <a:ea typeface="MS PGothic" panose="020B0600070205080204" pitchFamily="34" charset="-128"/>
            </a:endParaRPr>
          </a:p>
        </p:txBody>
      </p:sp>
    </p:spTree>
    <p:extLst>
      <p:ext uri="{BB962C8B-B14F-4D97-AF65-F5344CB8AC3E}">
        <p14:creationId xmlns:p14="http://schemas.microsoft.com/office/powerpoint/2010/main" val="289972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მსოფლიოში არსებულმა გამოცდილებამ აჩვენა, რომ საზოგადოებრივი ჯანმრთელობის საფრთხეების მოგერიებისთვის საუკეთესო ხელსაწყოს წარმოადგენს საზოგადოებრივი ჯანმრთელობის საგანგებო სიტუაციების მართვის ცენტრი (EOC)</a:t>
            </a:r>
            <a:r>
              <a:rPr lang="ka-GE"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59C9C1-C059-9345-9E29-1FEE709A1B57}" type="slidenum">
              <a:rPr lang="en-US" smtClean="0"/>
              <a:t>15</a:t>
            </a:fld>
            <a:endParaRPr lang="en-US"/>
          </a:p>
        </p:txBody>
      </p:sp>
    </p:spTree>
    <p:extLst>
      <p:ext uri="{BB962C8B-B14F-4D97-AF65-F5344CB8AC3E}">
        <p14:creationId xmlns:p14="http://schemas.microsoft.com/office/powerpoint/2010/main" val="347570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2FCC55-4850-F843-B2C6-67BD7BE9CF40}"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104644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FCC55-4850-F843-B2C6-67BD7BE9CF40}"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519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FCC55-4850-F843-B2C6-67BD7BE9CF40}"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5545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FCC55-4850-F843-B2C6-67BD7BE9CF40}"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168093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2FCC55-4850-F843-B2C6-67BD7BE9CF40}"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277908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2FCC55-4850-F843-B2C6-67BD7BE9CF40}"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166638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2FCC55-4850-F843-B2C6-67BD7BE9CF40}" type="datetimeFigureOut">
              <a:rPr lang="en-US" smtClean="0"/>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259962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2FCC55-4850-F843-B2C6-67BD7BE9CF40}"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229342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FCC55-4850-F843-B2C6-67BD7BE9CF40}" type="datetimeFigureOut">
              <a:rPr lang="en-US" smtClean="0"/>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9826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2FCC55-4850-F843-B2C6-67BD7BE9CF40}"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283555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2FCC55-4850-F843-B2C6-67BD7BE9CF40}"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DE73B-424F-C348-B364-B7A92E2AB988}" type="slidenum">
              <a:rPr lang="en-US" smtClean="0"/>
              <a:t>‹#›</a:t>
            </a:fld>
            <a:endParaRPr lang="en-US"/>
          </a:p>
        </p:txBody>
      </p:sp>
    </p:spTree>
    <p:extLst>
      <p:ext uri="{BB962C8B-B14F-4D97-AF65-F5344CB8AC3E}">
        <p14:creationId xmlns:p14="http://schemas.microsoft.com/office/powerpoint/2010/main" val="129956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FCC55-4850-F843-B2C6-67BD7BE9CF40}" type="datetimeFigureOut">
              <a:rPr lang="en-US" smtClean="0"/>
              <a:t>11/25/2016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DE73B-424F-C348-B364-B7A92E2AB988}" type="slidenum">
              <a:rPr lang="en-US" smtClean="0"/>
              <a:t>‹#›</a:t>
            </a:fld>
            <a:endParaRPr lang="en-US"/>
          </a:p>
        </p:txBody>
      </p:sp>
    </p:spTree>
    <p:extLst>
      <p:ext uri="{BB962C8B-B14F-4D97-AF65-F5344CB8AC3E}">
        <p14:creationId xmlns:p14="http://schemas.microsoft.com/office/powerpoint/2010/main" val="2766568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png"/><Relationship Id="rId2" Type="http://schemas.openxmlformats.org/officeDocument/2006/relationships/notesSlide" Target="../notesSlides/notesSlide1.xml"/><Relationship Id="rId16"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698" y="932189"/>
            <a:ext cx="8769052" cy="2668262"/>
          </a:xfrm>
        </p:spPr>
        <p:txBody>
          <a:bodyPr>
            <a:normAutofit/>
          </a:bodyPr>
          <a:lstStyle/>
          <a:p>
            <a:r>
              <a:rPr lang="en-US" sz="3800" b="1" dirty="0" err="1">
                <a:solidFill>
                  <a:schemeClr val="tx2"/>
                </a:solidFill>
                <a:latin typeface="Sylfaen" panose="010A0502050306030303" pitchFamily="18" charset="0"/>
                <a:cs typeface="Arial"/>
              </a:rPr>
              <a:t>საგანგებო</a:t>
            </a:r>
            <a:r>
              <a:rPr lang="en-US" sz="3800" b="1" dirty="0">
                <a:solidFill>
                  <a:schemeClr val="tx2"/>
                </a:solidFill>
                <a:latin typeface="Sylfaen" panose="010A0502050306030303" pitchFamily="18" charset="0"/>
                <a:cs typeface="Arial"/>
              </a:rPr>
              <a:t> </a:t>
            </a:r>
            <a:r>
              <a:rPr lang="en-US" sz="3800" b="1" dirty="0" err="1">
                <a:solidFill>
                  <a:schemeClr val="tx2"/>
                </a:solidFill>
                <a:latin typeface="Sylfaen" panose="010A0502050306030303" pitchFamily="18" charset="0"/>
                <a:cs typeface="Arial"/>
              </a:rPr>
              <a:t>სიტუაციებზე</a:t>
            </a:r>
            <a:r>
              <a:rPr lang="en-US" sz="3800" b="1" dirty="0">
                <a:solidFill>
                  <a:schemeClr val="tx2"/>
                </a:solidFill>
                <a:latin typeface="Sylfaen" panose="010A0502050306030303" pitchFamily="18" charset="0"/>
                <a:cs typeface="Arial"/>
              </a:rPr>
              <a:t> </a:t>
            </a:r>
            <a:r>
              <a:rPr lang="en-US" sz="3800" b="1" dirty="0" err="1">
                <a:solidFill>
                  <a:schemeClr val="tx2"/>
                </a:solidFill>
                <a:latin typeface="Sylfaen" panose="010A0502050306030303" pitchFamily="18" charset="0"/>
                <a:cs typeface="Arial"/>
              </a:rPr>
              <a:t>მზადყოფნა</a:t>
            </a:r>
            <a:r>
              <a:rPr lang="en-US" sz="3800" b="1" dirty="0">
                <a:solidFill>
                  <a:schemeClr val="tx2"/>
                </a:solidFill>
                <a:latin typeface="Sylfaen" panose="010A0502050306030303" pitchFamily="18" charset="0"/>
                <a:cs typeface="Arial"/>
              </a:rPr>
              <a:t> </a:t>
            </a:r>
            <a:r>
              <a:rPr lang="en-US" sz="3800" b="1" dirty="0" err="1">
                <a:solidFill>
                  <a:schemeClr val="tx2"/>
                </a:solidFill>
                <a:latin typeface="Sylfaen" panose="010A0502050306030303" pitchFamily="18" charset="0"/>
                <a:cs typeface="Arial"/>
              </a:rPr>
              <a:t>და</a:t>
            </a:r>
            <a:r>
              <a:rPr lang="en-US" sz="3800" b="1" dirty="0">
                <a:solidFill>
                  <a:schemeClr val="tx2"/>
                </a:solidFill>
                <a:latin typeface="Sylfaen" panose="010A0502050306030303" pitchFamily="18" charset="0"/>
                <a:cs typeface="Arial"/>
              </a:rPr>
              <a:t> </a:t>
            </a:r>
            <a:r>
              <a:rPr lang="en-US" sz="3800" b="1" dirty="0" err="1">
                <a:solidFill>
                  <a:schemeClr val="tx2"/>
                </a:solidFill>
                <a:latin typeface="Sylfaen" panose="010A0502050306030303" pitchFamily="18" charset="0"/>
                <a:cs typeface="Arial"/>
              </a:rPr>
              <a:t>რეაგირება</a:t>
            </a:r>
            <a:r>
              <a:rPr lang="en-US" sz="3800" b="1" dirty="0">
                <a:solidFill>
                  <a:schemeClr val="tx2"/>
                </a:solidFill>
                <a:latin typeface="Sylfaen" panose="010A0502050306030303" pitchFamily="18" charset="0"/>
                <a:cs typeface="Arial"/>
              </a:rPr>
              <a:t> </a:t>
            </a:r>
            <a:br>
              <a:rPr lang="en-US" sz="3800" b="1" dirty="0">
                <a:solidFill>
                  <a:schemeClr val="tx2"/>
                </a:solidFill>
                <a:latin typeface="Sylfaen" panose="010A0502050306030303" pitchFamily="18" charset="0"/>
                <a:cs typeface="Arial"/>
              </a:rPr>
            </a:br>
            <a:r>
              <a:rPr lang="en-US" sz="3800" b="1" dirty="0" err="1">
                <a:solidFill>
                  <a:schemeClr val="tx2"/>
                </a:solidFill>
                <a:latin typeface="Sylfaen" panose="010A0502050306030303" pitchFamily="18" charset="0"/>
                <a:cs typeface="Arial"/>
              </a:rPr>
              <a:t>საზოგადოებრივი</a:t>
            </a:r>
            <a:r>
              <a:rPr lang="en-US" sz="3800" b="1" dirty="0">
                <a:solidFill>
                  <a:schemeClr val="tx2"/>
                </a:solidFill>
                <a:latin typeface="Sylfaen" panose="010A0502050306030303" pitchFamily="18" charset="0"/>
                <a:cs typeface="Arial"/>
              </a:rPr>
              <a:t> </a:t>
            </a:r>
            <a:r>
              <a:rPr lang="en-US" sz="3800" b="1" dirty="0" err="1">
                <a:solidFill>
                  <a:schemeClr val="tx2"/>
                </a:solidFill>
                <a:latin typeface="Sylfaen" panose="010A0502050306030303" pitchFamily="18" charset="0"/>
                <a:cs typeface="Arial"/>
              </a:rPr>
              <a:t>ჯანმრთელობის</a:t>
            </a:r>
            <a:r>
              <a:rPr lang="en-US" sz="3800" b="1" dirty="0">
                <a:solidFill>
                  <a:schemeClr val="tx2"/>
                </a:solidFill>
                <a:latin typeface="Sylfaen" panose="010A0502050306030303" pitchFamily="18" charset="0"/>
                <a:cs typeface="Arial"/>
              </a:rPr>
              <a:t> </a:t>
            </a:r>
            <a:r>
              <a:rPr lang="en-US" sz="3800" b="1" dirty="0" err="1">
                <a:solidFill>
                  <a:schemeClr val="tx2"/>
                </a:solidFill>
                <a:latin typeface="Sylfaen" panose="010A0502050306030303" pitchFamily="18" charset="0"/>
                <a:cs typeface="Arial"/>
              </a:rPr>
              <a:t>მიმართულებით</a:t>
            </a:r>
            <a:endParaRPr lang="en-US" sz="3800" b="1" dirty="0">
              <a:solidFill>
                <a:schemeClr val="tx2"/>
              </a:solidFill>
              <a:latin typeface="Sylfaen" panose="010A0502050306030303" pitchFamily="18" charset="0"/>
              <a:cs typeface="Arial"/>
            </a:endParaRPr>
          </a:p>
        </p:txBody>
      </p:sp>
      <p:sp>
        <p:nvSpPr>
          <p:cNvPr id="3" name="Subtitle 2"/>
          <p:cNvSpPr>
            <a:spLocks noGrp="1"/>
          </p:cNvSpPr>
          <p:nvPr>
            <p:ph type="subTitle" idx="1"/>
          </p:nvPr>
        </p:nvSpPr>
        <p:spPr>
          <a:xfrm>
            <a:off x="1371599" y="4386069"/>
            <a:ext cx="7505545" cy="1752600"/>
          </a:xfrm>
        </p:spPr>
        <p:txBody>
          <a:bodyPr>
            <a:normAutofit fontScale="92500"/>
          </a:bodyPr>
          <a:lstStyle/>
          <a:p>
            <a:pPr algn="r"/>
            <a:r>
              <a:rPr lang="en-US" sz="2400" dirty="0" err="1">
                <a:solidFill>
                  <a:schemeClr val="tx1"/>
                </a:solidFill>
                <a:latin typeface="Sylfaen"/>
                <a:cs typeface="Sylfaen"/>
              </a:rPr>
              <a:t>ანა</a:t>
            </a:r>
            <a:r>
              <a:rPr lang="en-US" sz="2400" dirty="0">
                <a:solidFill>
                  <a:schemeClr val="tx1"/>
                </a:solidFill>
                <a:latin typeface="Sylfaen"/>
                <a:cs typeface="Sylfaen"/>
              </a:rPr>
              <a:t> </a:t>
            </a:r>
            <a:r>
              <a:rPr lang="en-US" sz="2400" dirty="0" err="1">
                <a:solidFill>
                  <a:schemeClr val="tx1"/>
                </a:solidFill>
                <a:latin typeface="Sylfaen"/>
                <a:cs typeface="Sylfaen"/>
              </a:rPr>
              <a:t>კასრაძე</a:t>
            </a:r>
            <a:r>
              <a:rPr lang="en-US" sz="2400" dirty="0">
                <a:solidFill>
                  <a:schemeClr val="tx1"/>
                </a:solidFill>
                <a:latin typeface="Sylfaen"/>
                <a:cs typeface="Sylfaen"/>
              </a:rPr>
              <a:t>, MPH</a:t>
            </a:r>
          </a:p>
          <a:p>
            <a:pPr algn="r"/>
            <a:r>
              <a:rPr lang="en-US" sz="2400" i="1" dirty="0" err="1">
                <a:solidFill>
                  <a:schemeClr val="tx1"/>
                </a:solidFill>
                <a:latin typeface="Sylfaen"/>
                <a:cs typeface="Sylfaen"/>
              </a:rPr>
              <a:t>საზოგადოებრივი</a:t>
            </a:r>
            <a:r>
              <a:rPr lang="en-US" sz="2400" i="1" dirty="0">
                <a:solidFill>
                  <a:schemeClr val="tx1"/>
                </a:solidFill>
                <a:latin typeface="Sylfaen"/>
                <a:cs typeface="Sylfaen"/>
              </a:rPr>
              <a:t> </a:t>
            </a:r>
            <a:r>
              <a:rPr lang="en-US" sz="2400" i="1" dirty="0" err="1">
                <a:solidFill>
                  <a:schemeClr val="tx1"/>
                </a:solidFill>
                <a:latin typeface="Sylfaen"/>
                <a:cs typeface="Sylfaen"/>
              </a:rPr>
              <a:t>ჯანმრთელობის</a:t>
            </a:r>
            <a:r>
              <a:rPr lang="en-US" sz="2400" i="1" dirty="0">
                <a:solidFill>
                  <a:schemeClr val="tx1"/>
                </a:solidFill>
                <a:latin typeface="Sylfaen"/>
                <a:cs typeface="Sylfaen"/>
              </a:rPr>
              <a:t> </a:t>
            </a:r>
            <a:r>
              <a:rPr lang="en-US" sz="2400" i="1" dirty="0" err="1">
                <a:solidFill>
                  <a:schemeClr val="tx1"/>
                </a:solidFill>
                <a:latin typeface="Sylfaen"/>
                <a:cs typeface="Sylfaen"/>
              </a:rPr>
              <a:t>რისკებზე</a:t>
            </a:r>
            <a:r>
              <a:rPr lang="en-US" sz="2400" i="1" dirty="0">
                <a:solidFill>
                  <a:schemeClr val="tx1"/>
                </a:solidFill>
                <a:latin typeface="Sylfaen"/>
                <a:cs typeface="Sylfaen"/>
              </a:rPr>
              <a:t> </a:t>
            </a:r>
            <a:r>
              <a:rPr lang="en-US" sz="2400" i="1" dirty="0" err="1">
                <a:solidFill>
                  <a:schemeClr val="tx1"/>
                </a:solidFill>
                <a:latin typeface="Sylfaen"/>
                <a:cs typeface="Sylfaen"/>
              </a:rPr>
              <a:t>მზადყოფნისა</a:t>
            </a:r>
            <a:r>
              <a:rPr lang="en-US" sz="2400" i="1" dirty="0">
                <a:solidFill>
                  <a:schemeClr val="tx1"/>
                </a:solidFill>
                <a:latin typeface="Sylfaen"/>
                <a:cs typeface="Sylfaen"/>
              </a:rPr>
              <a:t> </a:t>
            </a:r>
            <a:r>
              <a:rPr lang="en-US" sz="2400" i="1" dirty="0" err="1">
                <a:solidFill>
                  <a:schemeClr val="tx1"/>
                </a:solidFill>
                <a:latin typeface="Sylfaen"/>
                <a:cs typeface="Sylfaen"/>
              </a:rPr>
              <a:t>და</a:t>
            </a:r>
            <a:r>
              <a:rPr lang="en-US" sz="2400" i="1" dirty="0">
                <a:solidFill>
                  <a:schemeClr val="tx1"/>
                </a:solidFill>
                <a:latin typeface="Sylfaen"/>
                <a:cs typeface="Sylfaen"/>
              </a:rPr>
              <a:t> </a:t>
            </a:r>
            <a:r>
              <a:rPr lang="en-US" sz="2400" i="1" dirty="0" err="1">
                <a:solidFill>
                  <a:schemeClr val="tx1"/>
                </a:solidFill>
                <a:latin typeface="Sylfaen"/>
                <a:cs typeface="Sylfaen"/>
              </a:rPr>
              <a:t>რეაგირების</a:t>
            </a:r>
            <a:r>
              <a:rPr lang="en-US" sz="2400" i="1" dirty="0">
                <a:solidFill>
                  <a:schemeClr val="tx1"/>
                </a:solidFill>
                <a:latin typeface="Sylfaen"/>
                <a:cs typeface="Sylfaen"/>
              </a:rPr>
              <a:t> </a:t>
            </a:r>
            <a:r>
              <a:rPr lang="en-US" sz="2400" i="1" dirty="0" err="1">
                <a:solidFill>
                  <a:schemeClr val="tx1"/>
                </a:solidFill>
                <a:latin typeface="Sylfaen"/>
                <a:cs typeface="Sylfaen"/>
              </a:rPr>
              <a:t>სამმართველო</a:t>
            </a:r>
            <a:r>
              <a:rPr lang="en-US" sz="2400" i="1" dirty="0">
                <a:solidFill>
                  <a:schemeClr val="tx1"/>
                </a:solidFill>
                <a:latin typeface="Sylfaen"/>
                <a:cs typeface="Sylfaen"/>
              </a:rPr>
              <a:t>, </a:t>
            </a:r>
            <a:r>
              <a:rPr lang="en-US" sz="2400" i="1" dirty="0" err="1">
                <a:solidFill>
                  <a:schemeClr val="tx1"/>
                </a:solidFill>
                <a:latin typeface="Sylfaen"/>
                <a:cs typeface="Sylfaen"/>
              </a:rPr>
              <a:t>დკსჯეც</a:t>
            </a:r>
            <a:endParaRPr lang="en-US" sz="2400" i="1" dirty="0">
              <a:solidFill>
                <a:schemeClr val="tx1"/>
              </a:solidFill>
              <a:latin typeface="Sylfaen"/>
              <a:cs typeface="Sylfaen"/>
            </a:endParaRPr>
          </a:p>
          <a:p>
            <a:pPr algn="r"/>
            <a:r>
              <a:rPr lang="en-US" sz="2400" i="1" dirty="0">
                <a:solidFill>
                  <a:schemeClr val="tx1"/>
                </a:solidFill>
                <a:latin typeface="Sylfaen"/>
                <a:cs typeface="Sylfaen"/>
              </a:rPr>
              <a:t>15 </a:t>
            </a:r>
            <a:r>
              <a:rPr lang="en-US" sz="2400" i="1" dirty="0" err="1">
                <a:solidFill>
                  <a:schemeClr val="tx1"/>
                </a:solidFill>
                <a:latin typeface="Sylfaen"/>
                <a:cs typeface="Sylfaen"/>
              </a:rPr>
              <a:t>ნოემბერი</a:t>
            </a:r>
            <a:r>
              <a:rPr lang="en-US" sz="2400" i="1" dirty="0">
                <a:solidFill>
                  <a:schemeClr val="tx1"/>
                </a:solidFill>
                <a:latin typeface="Sylfaen"/>
                <a:cs typeface="Sylfaen"/>
              </a:rPr>
              <a:t>, 2016</a:t>
            </a:r>
          </a:p>
          <a:p>
            <a:pPr algn="r"/>
            <a:endParaRPr lang="en-US" i="1" dirty="0">
              <a:solidFill>
                <a:schemeClr val="tx1"/>
              </a:solidFill>
              <a:cs typeface="Arial"/>
            </a:endParaRPr>
          </a:p>
        </p:txBody>
      </p:sp>
      <p:grpSp>
        <p:nvGrpSpPr>
          <p:cNvPr id="4" name="Group 4"/>
          <p:cNvGrpSpPr>
            <a:grpSpLocks/>
          </p:cNvGrpSpPr>
          <p:nvPr/>
        </p:nvGrpSpPr>
        <p:grpSpPr bwMode="auto">
          <a:xfrm>
            <a:off x="0" y="6165850"/>
            <a:ext cx="9144000" cy="692150"/>
            <a:chOff x="0" y="3884"/>
            <a:chExt cx="5760" cy="436"/>
          </a:xfrm>
        </p:grpSpPr>
        <p:sp>
          <p:nvSpPr>
            <p:cNvPr id="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ru-RU">
                <a:latin typeface="Calibri" charset="0"/>
              </a:endParaRPr>
            </a:p>
          </p:txBody>
        </p:sp>
        <p:sp>
          <p:nvSpPr>
            <p:cNvPr id="6" name="Rectangle 6"/>
            <p:cNvSpPr>
              <a:spLocks noChangeArrowheads="1"/>
            </p:cNvSpPr>
            <p:nvPr/>
          </p:nvSpPr>
          <p:spPr bwMode="auto">
            <a:xfrm>
              <a:off x="793" y="4016"/>
              <a:ext cx="33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latin typeface="Calibri" charset="0"/>
                </a:rPr>
                <a:t>National Center for Disease Control  &amp; Public Health</a:t>
              </a:r>
              <a:endParaRPr lang="ru-RU" sz="1400" b="1">
                <a:solidFill>
                  <a:schemeClr val="bg1"/>
                </a:solidFill>
                <a:latin typeface="Calibri" charset="0"/>
              </a:endParaRPr>
            </a:p>
          </p:txBody>
        </p:sp>
        <p:pic>
          <p:nvPicPr>
            <p:cNvPr id="7"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94" y="4020"/>
              <a:ext cx="97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latin typeface="Calibri" charset="0"/>
                </a:rPr>
                <a:t>www.ncdc.ge</a:t>
              </a:r>
              <a:endParaRPr lang="ru-RU">
                <a:solidFill>
                  <a:schemeClr val="bg1"/>
                </a:solidFill>
                <a:latin typeface="Calibri" charset="0"/>
              </a:endParaRPr>
            </a:p>
          </p:txBody>
        </p:sp>
      </p:grpSp>
    </p:spTree>
    <p:extLst>
      <p:ext uri="{BB962C8B-B14F-4D97-AF65-F5344CB8AC3E}">
        <p14:creationId xmlns:p14="http://schemas.microsoft.com/office/powerpoint/2010/main" val="342805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p:spPr>
        <p:txBody>
          <a:bodyPr>
            <a:normAutofit/>
          </a:bodyPr>
          <a:lstStyle/>
          <a:p>
            <a:pPr>
              <a:defRPr/>
            </a:pPr>
            <a:r>
              <a:rPr lang="en-US" sz="3600" b="1" dirty="0">
                <a:solidFill>
                  <a:schemeClr val="tx2"/>
                </a:solidFill>
                <a:latin typeface="Sylfaen" panose="010A0502050306030303" pitchFamily="18" charset="0"/>
                <a:cs typeface="Arial"/>
              </a:rPr>
              <a:t>GHSA </a:t>
            </a:r>
            <a:r>
              <a:rPr lang="ka-GE" sz="3600" b="1" dirty="0">
                <a:solidFill>
                  <a:schemeClr val="tx2"/>
                </a:solidFill>
                <a:latin typeface="Sylfaen" panose="010A0502050306030303" pitchFamily="18" charset="0"/>
                <a:cs typeface="Arial"/>
              </a:rPr>
              <a:t>პილოტური შეფასება</a:t>
            </a:r>
            <a:endParaRPr lang="ru-RU" sz="3600" b="1" dirty="0">
              <a:solidFill>
                <a:schemeClr val="tx2"/>
              </a:solidFill>
              <a:latin typeface="Sylfaen" panose="010A0502050306030303" pitchFamily="18" charset="0"/>
              <a:cs typeface="Arial"/>
            </a:endParaRPr>
          </a:p>
        </p:txBody>
      </p:sp>
      <p:sp>
        <p:nvSpPr>
          <p:cNvPr id="3" name="Content Placeholder 2"/>
          <p:cNvSpPr>
            <a:spLocks noGrp="1"/>
          </p:cNvSpPr>
          <p:nvPr>
            <p:ph idx="1"/>
          </p:nvPr>
        </p:nvSpPr>
        <p:spPr>
          <a:xfrm>
            <a:off x="246062" y="1206500"/>
            <a:ext cx="8651876" cy="4525963"/>
          </a:xfrm>
        </p:spPr>
        <p:txBody>
          <a:bodyPr>
            <a:normAutofit lnSpcReduction="10000"/>
          </a:bodyPr>
          <a:lstStyle/>
          <a:p>
            <a:pPr marL="2403475" indent="-2403475">
              <a:buFont typeface="Arial" charset="0"/>
              <a:buNone/>
              <a:defRPr/>
            </a:pPr>
            <a:r>
              <a:rPr lang="ka-GE" sz="2100" b="1" u="sng" dirty="0">
                <a:latin typeface="Sylfaen" panose="010A0502050306030303" pitchFamily="18" charset="0"/>
                <a:cs typeface="Arial"/>
              </a:rPr>
              <a:t>ძირითადი მიზანი</a:t>
            </a:r>
            <a:r>
              <a:rPr lang="en-US" sz="2100" dirty="0">
                <a:latin typeface="Sylfaen" panose="010A0502050306030303" pitchFamily="18" charset="0"/>
                <a:cs typeface="Arial"/>
              </a:rPr>
              <a:t>: </a:t>
            </a:r>
            <a:r>
              <a:rPr lang="ka-GE" sz="2100" dirty="0">
                <a:latin typeface="Sylfaen" panose="010A0502050306030303" pitchFamily="18" charset="0"/>
                <a:cs typeface="Arial"/>
              </a:rPr>
              <a:t>ქვეყნის ფონური შესაძლებლობების იდენტიფიკაცია  </a:t>
            </a:r>
            <a:r>
              <a:rPr lang="en-US" sz="2100" dirty="0">
                <a:latin typeface="Sylfaen" panose="010A0502050306030303" pitchFamily="18" charset="0"/>
                <a:cs typeface="Arial"/>
              </a:rPr>
              <a:t>GHSA-</a:t>
            </a:r>
            <a:r>
              <a:rPr lang="ka-GE" sz="2100" dirty="0">
                <a:latin typeface="Sylfaen" panose="010A0502050306030303" pitchFamily="18" charset="0"/>
                <a:cs typeface="Arial"/>
              </a:rPr>
              <a:t>თან მიმართებაში</a:t>
            </a:r>
            <a:endParaRPr lang="en-US" sz="2100" dirty="0">
              <a:latin typeface="Sylfaen" panose="010A0502050306030303" pitchFamily="18" charset="0"/>
              <a:cs typeface="Arial"/>
            </a:endParaRPr>
          </a:p>
          <a:p>
            <a:pPr marL="0" indent="0" algn="ctr">
              <a:buFont typeface="Arial" charset="0"/>
              <a:buNone/>
              <a:defRPr/>
            </a:pPr>
            <a:endParaRPr lang="ka-GE" sz="2100" i="1" dirty="0">
              <a:latin typeface="Sylfaen" panose="010A0502050306030303" pitchFamily="18" charset="0"/>
              <a:cs typeface="Arial"/>
            </a:endParaRPr>
          </a:p>
          <a:p>
            <a:pPr marL="0" indent="0" algn="ctr">
              <a:buFont typeface="Arial" charset="0"/>
              <a:buNone/>
              <a:defRPr/>
            </a:pPr>
            <a:r>
              <a:rPr lang="ka-GE" sz="2100" i="1" dirty="0">
                <a:latin typeface="Sylfaen" panose="010A0502050306030303" pitchFamily="18" charset="0"/>
                <a:cs typeface="Arial"/>
              </a:rPr>
              <a:t>2014 წლის 26 სექტემბერს, თეთრი სახლის სამიტის დროს ხუთმა ქვეყანამ გამოთქვა სურვილი მონაწილეობა მიეღო </a:t>
            </a:r>
            <a:r>
              <a:rPr lang="en-US" sz="2100" i="1" dirty="0">
                <a:latin typeface="Sylfaen" panose="010A0502050306030303" pitchFamily="18" charset="0"/>
                <a:cs typeface="Arial"/>
              </a:rPr>
              <a:t>GHSA </a:t>
            </a:r>
            <a:r>
              <a:rPr lang="ka-GE" sz="2100" i="1" dirty="0">
                <a:latin typeface="Sylfaen" panose="010A0502050306030303" pitchFamily="18" charset="0"/>
                <a:cs typeface="Arial"/>
              </a:rPr>
              <a:t>შესაძლებლობების პილოტურ შეფასებაში:</a:t>
            </a:r>
          </a:p>
          <a:p>
            <a:pPr marL="0" indent="0" algn="ctr">
              <a:buFont typeface="Arial" charset="0"/>
              <a:buNone/>
              <a:defRPr/>
            </a:pPr>
            <a:r>
              <a:rPr lang="ka-GE" sz="2000" b="1" i="1" dirty="0">
                <a:latin typeface="Sylfaen" panose="010A0502050306030303" pitchFamily="18" charset="0"/>
                <a:cs typeface="Arial"/>
              </a:rPr>
              <a:t>საქართველო</a:t>
            </a:r>
            <a:r>
              <a:rPr lang="en-US" sz="2000" b="1" i="1" dirty="0">
                <a:latin typeface="Sylfaen" panose="010A0502050306030303" pitchFamily="18" charset="0"/>
                <a:cs typeface="Arial"/>
              </a:rPr>
              <a:t>, </a:t>
            </a:r>
            <a:r>
              <a:rPr lang="ka-GE" sz="2000" b="1" i="1" dirty="0">
                <a:latin typeface="Sylfaen" panose="010A0502050306030303" pitchFamily="18" charset="0"/>
                <a:cs typeface="Arial"/>
              </a:rPr>
              <a:t>პერუ</a:t>
            </a:r>
            <a:r>
              <a:rPr lang="en-US" sz="2000" b="1" i="1" dirty="0">
                <a:latin typeface="Sylfaen" panose="010A0502050306030303" pitchFamily="18" charset="0"/>
                <a:cs typeface="Arial"/>
              </a:rPr>
              <a:t>, </a:t>
            </a:r>
            <a:r>
              <a:rPr lang="ka-GE" sz="2000" b="1" i="1" dirty="0">
                <a:latin typeface="Sylfaen" panose="010A0502050306030303" pitchFamily="18" charset="0"/>
                <a:cs typeface="Arial"/>
              </a:rPr>
              <a:t>პორტუგალია</a:t>
            </a:r>
            <a:r>
              <a:rPr lang="en-US" sz="2000" b="1" i="1" dirty="0">
                <a:latin typeface="Sylfaen" panose="010A0502050306030303" pitchFamily="18" charset="0"/>
                <a:cs typeface="Arial"/>
              </a:rPr>
              <a:t>, </a:t>
            </a:r>
            <a:r>
              <a:rPr lang="ka-GE" sz="2000" b="1" i="1" dirty="0">
                <a:latin typeface="Sylfaen" panose="010A0502050306030303" pitchFamily="18" charset="0"/>
                <a:cs typeface="Arial"/>
              </a:rPr>
              <a:t>უგანდა</a:t>
            </a:r>
            <a:r>
              <a:rPr lang="en-US" sz="2000" b="1" i="1" dirty="0">
                <a:latin typeface="Sylfaen" panose="010A0502050306030303" pitchFamily="18" charset="0"/>
                <a:cs typeface="Arial"/>
              </a:rPr>
              <a:t>, </a:t>
            </a:r>
            <a:r>
              <a:rPr lang="ka-GE" sz="2000" b="1" i="1" dirty="0">
                <a:latin typeface="Sylfaen" panose="010A0502050306030303" pitchFamily="18" charset="0"/>
                <a:cs typeface="Arial"/>
              </a:rPr>
              <a:t>გაერთიანებული სამეფო</a:t>
            </a:r>
            <a:endParaRPr lang="en-US" sz="2000" b="1" i="1" dirty="0">
              <a:latin typeface="Sylfaen" panose="010A0502050306030303" pitchFamily="18" charset="0"/>
              <a:cs typeface="Arial"/>
            </a:endParaRPr>
          </a:p>
          <a:p>
            <a:pPr marL="0" indent="0">
              <a:buNone/>
            </a:pPr>
            <a:endParaRPr lang="en-US" sz="2400" dirty="0">
              <a:latin typeface="Sylfaen" panose="010A0502050306030303" pitchFamily="18" charset="0"/>
            </a:endParaRPr>
          </a:p>
          <a:p>
            <a:pPr marL="0" indent="0" algn="just">
              <a:buNone/>
            </a:pPr>
            <a:endParaRPr lang="ka-GE" sz="2000" dirty="0">
              <a:latin typeface="Sylfaen" panose="010A0502050306030303" pitchFamily="18" charset="0"/>
              <a:cs typeface="Arial"/>
            </a:endParaRPr>
          </a:p>
          <a:p>
            <a:pPr marL="0" indent="0" algn="just">
              <a:buNone/>
            </a:pPr>
            <a:r>
              <a:rPr lang="ka-GE" sz="2000" dirty="0">
                <a:latin typeface="Sylfaen" panose="010A0502050306030303" pitchFamily="18" charset="0"/>
                <a:cs typeface="Arial"/>
              </a:rPr>
              <a:t>საქართველო შეფასდა პირველი, რის შედეგადაც შეიქმნა 5 წლიანი სამუშაო გეგმა, რომელიც უზრუნველყოფს ყველა დაგეგმილი აქტივობის თავმოყრას და განხორციელებას GHSA-ის ფარგლებში 2016 წლიდან 2019 წლამდე.</a:t>
            </a:r>
            <a:endParaRPr lang="en-US" sz="2000" dirty="0">
              <a:latin typeface="Sylfaen" panose="010A0502050306030303" pitchFamily="18" charset="0"/>
              <a:cs typeface="Arial"/>
            </a:endParaRPr>
          </a:p>
          <a:p>
            <a:pPr marL="0" indent="0" algn="ctr">
              <a:buFont typeface="Arial" charset="0"/>
              <a:buNone/>
              <a:defRPr/>
            </a:pPr>
            <a:endParaRPr lang="en-US" sz="2400" i="1" dirty="0">
              <a:latin typeface="Sylfaen" panose="010A0502050306030303" pitchFamily="18" charset="0"/>
            </a:endParaRPr>
          </a:p>
        </p:txBody>
      </p:sp>
      <p:grpSp>
        <p:nvGrpSpPr>
          <p:cNvPr id="7172" name="Group 4"/>
          <p:cNvGrpSpPr>
            <a:grpSpLocks/>
          </p:cNvGrpSpPr>
          <p:nvPr/>
        </p:nvGrpSpPr>
        <p:grpSpPr bwMode="auto">
          <a:xfrm>
            <a:off x="0" y="6165850"/>
            <a:ext cx="9144000" cy="692150"/>
            <a:chOff x="0" y="3884"/>
            <a:chExt cx="5760" cy="436"/>
          </a:xfrm>
        </p:grpSpPr>
        <p:sp>
          <p:nvSpPr>
            <p:cNvPr id="7173"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en-US">
                <a:latin typeface="Sylfaen" panose="010A0502050306030303" pitchFamily="18" charset="0"/>
              </a:endParaRPr>
            </a:p>
          </p:txBody>
        </p:sp>
        <p:sp>
          <p:nvSpPr>
            <p:cNvPr id="7174" name="Rectangle 6"/>
            <p:cNvSpPr>
              <a:spLocks noChangeArrowheads="1"/>
            </p:cNvSpPr>
            <p:nvPr/>
          </p:nvSpPr>
          <p:spPr bwMode="auto">
            <a:xfrm>
              <a:off x="793" y="3929"/>
              <a:ext cx="29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chemeClr val="bg1"/>
                  </a:solidFill>
                  <a:latin typeface="Sylfaen" panose="010A0502050306030303" pitchFamily="18" charset="0"/>
                </a:rPr>
                <a:t>National Center for Disease Control  &amp; Public Health</a:t>
              </a:r>
              <a:endParaRPr lang="ru-RU" altLang="en-US" sz="1400" b="1">
                <a:solidFill>
                  <a:schemeClr val="bg1"/>
                </a:solidFill>
                <a:latin typeface="Sylfaen" panose="010A0502050306030303" pitchFamily="18" charset="0"/>
              </a:endParaRPr>
            </a:p>
          </p:txBody>
        </p:sp>
        <p:pic>
          <p:nvPicPr>
            <p:cNvPr id="7175"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4694" y="4020"/>
              <a:ext cx="94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latin typeface="Sylfaen" panose="010A0502050306030303" pitchFamily="18" charset="0"/>
                </a:rPr>
                <a:t>www.ncdc.ge</a:t>
              </a:r>
              <a:endParaRPr lang="ru-RU" altLang="en-US">
                <a:solidFill>
                  <a:schemeClr val="bg1"/>
                </a:solidFill>
                <a:latin typeface="Sylfaen" panose="010A0502050306030303" pitchFamily="18" charset="0"/>
              </a:endParaRPr>
            </a:p>
          </p:txBody>
        </p:sp>
      </p:grpSp>
    </p:spTree>
    <p:extLst>
      <p:ext uri="{BB962C8B-B14F-4D97-AF65-F5344CB8AC3E}">
        <p14:creationId xmlns:p14="http://schemas.microsoft.com/office/powerpoint/2010/main" val="187576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100"/>
          </a:xfrm>
        </p:spPr>
        <p:txBody>
          <a:bodyPr>
            <a:normAutofit/>
          </a:bodyPr>
          <a:lstStyle/>
          <a:p>
            <a:r>
              <a:rPr lang="en-US" sz="4000" b="1" dirty="0" err="1">
                <a:solidFill>
                  <a:schemeClr val="tx2"/>
                </a:solidFill>
                <a:latin typeface="Sylfaen" panose="010A0502050306030303" pitchFamily="18" charset="0"/>
                <a:cs typeface="Arial"/>
              </a:rPr>
              <a:t>მარეგულირებელი</a:t>
            </a:r>
            <a:r>
              <a:rPr lang="en-US" sz="4000" b="1" dirty="0">
                <a:solidFill>
                  <a:schemeClr val="tx2"/>
                </a:solidFill>
                <a:latin typeface="Sylfaen" panose="010A0502050306030303" pitchFamily="18" charset="0"/>
                <a:cs typeface="Arial"/>
              </a:rPr>
              <a:t> </a:t>
            </a:r>
            <a:r>
              <a:rPr lang="en-US" sz="4000" b="1" dirty="0" err="1">
                <a:solidFill>
                  <a:schemeClr val="tx2"/>
                </a:solidFill>
                <a:latin typeface="Sylfaen" panose="010A0502050306030303" pitchFamily="18" charset="0"/>
                <a:cs typeface="Arial"/>
              </a:rPr>
              <a:t>ნორმები</a:t>
            </a:r>
            <a:endParaRPr lang="en-US" sz="4000" b="1" dirty="0">
              <a:solidFill>
                <a:schemeClr val="tx2"/>
              </a:solidFill>
              <a:latin typeface="Sylfaen" panose="010A0502050306030303" pitchFamily="18" charset="0"/>
              <a:cs typeface="Arial"/>
            </a:endParaRPr>
          </a:p>
        </p:txBody>
      </p:sp>
      <p:sp>
        <p:nvSpPr>
          <p:cNvPr id="3" name="Content Placeholder 2"/>
          <p:cNvSpPr>
            <a:spLocks noGrp="1"/>
          </p:cNvSpPr>
          <p:nvPr>
            <p:ph idx="1"/>
          </p:nvPr>
        </p:nvSpPr>
        <p:spPr>
          <a:xfrm>
            <a:off x="142875" y="1352662"/>
            <a:ext cx="8725541" cy="4063400"/>
          </a:xfrm>
        </p:spPr>
        <p:txBody>
          <a:bodyPr>
            <a:noAutofit/>
          </a:bodyPr>
          <a:lstStyle/>
          <a:p>
            <a:pPr>
              <a:buBlip>
                <a:blip r:embed="rId3"/>
              </a:buBlip>
            </a:pPr>
            <a:r>
              <a:rPr lang="en-US" sz="2400" dirty="0" err="1">
                <a:latin typeface="Sylfaen" panose="010A0502050306030303" pitchFamily="18" charset="0"/>
                <a:cs typeface="Arial"/>
              </a:rPr>
              <a:t>საქართველოს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კანონი</a:t>
            </a:r>
            <a:r>
              <a:rPr lang="en-US" sz="2400" dirty="0">
                <a:latin typeface="Sylfaen" panose="010A0502050306030303" pitchFamily="18" charset="0"/>
                <a:cs typeface="Arial"/>
              </a:rPr>
              <a:t> „</a:t>
            </a:r>
            <a:r>
              <a:rPr lang="en-US" sz="2400" dirty="0" err="1">
                <a:latin typeface="Sylfaen" panose="010A0502050306030303" pitchFamily="18" charset="0"/>
                <a:cs typeface="Arial"/>
              </a:rPr>
              <a:t>სამოქალაქო</a:t>
            </a:r>
            <a:r>
              <a:rPr lang="en-US" sz="2400" dirty="0">
                <a:latin typeface="Sylfaen" panose="010A0502050306030303" pitchFamily="18" charset="0"/>
                <a:cs typeface="Arial"/>
              </a:rPr>
              <a:t> </a:t>
            </a:r>
            <a:r>
              <a:rPr lang="en-US" sz="2400" dirty="0" err="1">
                <a:latin typeface="Sylfaen" panose="010A0502050306030303" pitchFamily="18" charset="0"/>
                <a:cs typeface="Arial"/>
              </a:rPr>
              <a:t>უსაფრთხოების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შესახებ</a:t>
            </a:r>
            <a:r>
              <a:rPr lang="en-US" sz="2400" dirty="0">
                <a:latin typeface="Sylfaen" panose="010A0502050306030303" pitchFamily="18" charset="0"/>
                <a:cs typeface="Arial"/>
              </a:rPr>
              <a:t>“;</a:t>
            </a:r>
            <a:endParaRPr lang="en-US" sz="2400" dirty="0">
              <a:effectLst/>
              <a:latin typeface="Sylfaen" panose="010A0502050306030303" pitchFamily="18" charset="0"/>
              <a:cs typeface="Arial"/>
            </a:endParaRPr>
          </a:p>
          <a:p>
            <a:pPr>
              <a:buBlip>
                <a:blip r:embed="rId3"/>
              </a:buBlip>
            </a:pPr>
            <a:r>
              <a:rPr lang="en-US" sz="2400" dirty="0" err="1">
                <a:latin typeface="Sylfaen" panose="010A0502050306030303" pitchFamily="18" charset="0"/>
                <a:cs typeface="Arial"/>
              </a:rPr>
              <a:t>საქართველოს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კანონი</a:t>
            </a:r>
            <a:r>
              <a:rPr lang="en-US" sz="2400" dirty="0">
                <a:latin typeface="Sylfaen" panose="010A0502050306030303" pitchFamily="18" charset="0"/>
                <a:cs typeface="Arial"/>
              </a:rPr>
              <a:t> „</a:t>
            </a:r>
            <a:r>
              <a:rPr lang="en-US" sz="2400" dirty="0" err="1">
                <a:latin typeface="Sylfaen" panose="010A0502050306030303" pitchFamily="18" charset="0"/>
                <a:cs typeface="Arial"/>
              </a:rPr>
              <a:t>ეროვნული</a:t>
            </a:r>
            <a:r>
              <a:rPr lang="en-US" sz="2400" dirty="0">
                <a:latin typeface="Sylfaen" panose="010A0502050306030303" pitchFamily="18" charset="0"/>
                <a:cs typeface="Arial"/>
              </a:rPr>
              <a:t> </a:t>
            </a:r>
            <a:r>
              <a:rPr lang="en-US" sz="2400" dirty="0" err="1">
                <a:latin typeface="Sylfaen" panose="010A0502050306030303" pitchFamily="18" charset="0"/>
                <a:cs typeface="Arial"/>
              </a:rPr>
              <a:t>უსაფრთხოების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პოლიტიკის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დაგეგმვისა</a:t>
            </a:r>
            <a:r>
              <a:rPr lang="en-US" sz="2400" dirty="0">
                <a:latin typeface="Sylfaen" panose="010A0502050306030303" pitchFamily="18" charset="0"/>
                <a:cs typeface="Arial"/>
              </a:rPr>
              <a:t> </a:t>
            </a:r>
            <a:r>
              <a:rPr lang="en-US" sz="2400" dirty="0" err="1">
                <a:latin typeface="Sylfaen" panose="010A0502050306030303" pitchFamily="18" charset="0"/>
                <a:cs typeface="Arial"/>
              </a:rPr>
              <a:t>და</a:t>
            </a:r>
            <a:r>
              <a:rPr lang="en-US" sz="2400" dirty="0">
                <a:latin typeface="Sylfaen" panose="010A0502050306030303" pitchFamily="18" charset="0"/>
                <a:cs typeface="Arial"/>
              </a:rPr>
              <a:t> </a:t>
            </a:r>
            <a:r>
              <a:rPr lang="en-US" sz="2400" dirty="0" err="1">
                <a:latin typeface="Sylfaen" panose="010A0502050306030303" pitchFamily="18" charset="0"/>
                <a:cs typeface="Arial"/>
              </a:rPr>
              <a:t>კოორდინაციის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წესის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შესახებ</a:t>
            </a:r>
            <a:r>
              <a:rPr lang="en-US" sz="2400" dirty="0">
                <a:latin typeface="Sylfaen" panose="010A0502050306030303" pitchFamily="18" charset="0"/>
                <a:cs typeface="Arial"/>
              </a:rPr>
              <a:t>“;</a:t>
            </a:r>
            <a:endParaRPr lang="en-US" sz="2400" dirty="0">
              <a:effectLst/>
              <a:latin typeface="Sylfaen" panose="010A0502050306030303" pitchFamily="18" charset="0"/>
              <a:cs typeface="Arial"/>
            </a:endParaRPr>
          </a:p>
          <a:p>
            <a:pPr>
              <a:buBlip>
                <a:blip r:embed="rId3"/>
              </a:buBlip>
            </a:pPr>
            <a:r>
              <a:rPr lang="en-US" sz="2400" dirty="0" err="1">
                <a:latin typeface="Sylfaen" panose="010A0502050306030303" pitchFamily="18" charset="0"/>
                <a:cs typeface="Arial"/>
              </a:rPr>
              <a:t>საქართველოს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კანონი</a:t>
            </a:r>
            <a:r>
              <a:rPr lang="en-US" sz="2400" dirty="0">
                <a:latin typeface="Sylfaen" panose="010A0502050306030303" pitchFamily="18" charset="0"/>
                <a:cs typeface="Arial"/>
              </a:rPr>
              <a:t> „</a:t>
            </a:r>
            <a:r>
              <a:rPr lang="en-US" sz="2400" dirty="0" err="1">
                <a:latin typeface="Sylfaen" panose="010A0502050306030303" pitchFamily="18" charset="0"/>
                <a:cs typeface="Arial"/>
              </a:rPr>
              <a:t>საგანგებო</a:t>
            </a:r>
            <a:r>
              <a:rPr lang="en-US" sz="2400" dirty="0">
                <a:latin typeface="Sylfaen" panose="010A0502050306030303" pitchFamily="18" charset="0"/>
                <a:cs typeface="Arial"/>
              </a:rPr>
              <a:t> </a:t>
            </a:r>
            <a:r>
              <a:rPr lang="en-US" sz="2400" dirty="0" err="1">
                <a:latin typeface="Sylfaen" panose="010A0502050306030303" pitchFamily="18" charset="0"/>
                <a:cs typeface="Arial"/>
              </a:rPr>
              <a:t>მდგომარეობის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შესახებ</a:t>
            </a:r>
            <a:r>
              <a:rPr lang="en-US" sz="2400" dirty="0">
                <a:latin typeface="Sylfaen" panose="010A0502050306030303" pitchFamily="18" charset="0"/>
                <a:cs typeface="Arial"/>
              </a:rPr>
              <a:t>“; </a:t>
            </a:r>
          </a:p>
          <a:p>
            <a:pPr>
              <a:buBlip>
                <a:blip r:embed="rId3"/>
              </a:buBlip>
            </a:pPr>
            <a:r>
              <a:rPr lang="en-US" sz="2400" dirty="0" err="1">
                <a:latin typeface="Sylfaen" panose="010A0502050306030303" pitchFamily="18" charset="0"/>
                <a:cs typeface="Arial"/>
              </a:rPr>
              <a:t>საქართველოს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კანონი</a:t>
            </a:r>
            <a:r>
              <a:rPr lang="en-US" sz="2400" dirty="0">
                <a:latin typeface="Sylfaen" panose="010A0502050306030303" pitchFamily="18" charset="0"/>
                <a:cs typeface="Arial"/>
              </a:rPr>
              <a:t> “</a:t>
            </a:r>
            <a:r>
              <a:rPr lang="en-US" sz="2400" dirty="0" err="1">
                <a:latin typeface="Sylfaen" panose="010A0502050306030303" pitchFamily="18" charset="0"/>
                <a:cs typeface="Arial"/>
              </a:rPr>
              <a:t>საომარი</a:t>
            </a:r>
            <a:r>
              <a:rPr lang="en-US" sz="2400" dirty="0">
                <a:latin typeface="Sylfaen" panose="010A0502050306030303" pitchFamily="18" charset="0"/>
                <a:cs typeface="Arial"/>
              </a:rPr>
              <a:t> </a:t>
            </a:r>
            <a:r>
              <a:rPr lang="en-US" sz="2400" dirty="0" err="1">
                <a:latin typeface="Sylfaen" panose="010A0502050306030303" pitchFamily="18" charset="0"/>
                <a:cs typeface="Arial"/>
              </a:rPr>
              <a:t>მდგომარეობის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შესახებ</a:t>
            </a:r>
            <a:r>
              <a:rPr lang="en-US" sz="2400" dirty="0">
                <a:latin typeface="Sylfaen" panose="010A0502050306030303" pitchFamily="18" charset="0"/>
                <a:cs typeface="Arial"/>
              </a:rPr>
              <a:t>“; </a:t>
            </a:r>
          </a:p>
          <a:p>
            <a:pPr>
              <a:buBlip>
                <a:blip r:embed="rId3"/>
              </a:buBlip>
            </a:pPr>
            <a:r>
              <a:rPr lang="en-US" sz="2400" dirty="0" err="1">
                <a:latin typeface="Sylfaen" panose="010A0502050306030303" pitchFamily="18" charset="0"/>
                <a:cs typeface="Arial"/>
              </a:rPr>
              <a:t>საქართველოს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კანონი</a:t>
            </a:r>
            <a:r>
              <a:rPr lang="en-US" sz="2400" dirty="0">
                <a:latin typeface="Sylfaen" panose="010A0502050306030303" pitchFamily="18" charset="0"/>
                <a:cs typeface="Arial"/>
              </a:rPr>
              <a:t> „</a:t>
            </a:r>
            <a:r>
              <a:rPr lang="en-US" sz="2400" dirty="0" err="1">
                <a:latin typeface="Sylfaen" panose="010A0502050306030303" pitchFamily="18" charset="0"/>
                <a:cs typeface="Arial"/>
              </a:rPr>
              <a:t>ჯანმრთელობის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დაცვის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შესახებ</a:t>
            </a:r>
            <a:r>
              <a:rPr lang="en-US" sz="2400" dirty="0">
                <a:latin typeface="Sylfaen" panose="010A0502050306030303" pitchFamily="18" charset="0"/>
                <a:cs typeface="Arial"/>
              </a:rPr>
              <a:t>“;</a:t>
            </a:r>
            <a:r>
              <a:rPr lang="en-US" sz="2400" dirty="0">
                <a:effectLst/>
                <a:latin typeface="Sylfaen" panose="010A0502050306030303" pitchFamily="18" charset="0"/>
                <a:cs typeface="Arial"/>
              </a:rPr>
              <a:t> </a:t>
            </a:r>
            <a:endParaRPr lang="en-US" sz="2400" dirty="0">
              <a:latin typeface="Sylfaen" panose="010A0502050306030303" pitchFamily="18" charset="0"/>
              <a:cs typeface="Arial"/>
            </a:endParaRPr>
          </a:p>
          <a:p>
            <a:pPr>
              <a:buBlip>
                <a:blip r:embed="rId3"/>
              </a:buBlip>
            </a:pPr>
            <a:r>
              <a:rPr lang="en-US" sz="2400" dirty="0" err="1">
                <a:latin typeface="Sylfaen" panose="010A0502050306030303" pitchFamily="18" charset="0"/>
                <a:cs typeface="Arial"/>
              </a:rPr>
              <a:t>საქართველოს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კანონი</a:t>
            </a:r>
            <a:r>
              <a:rPr lang="en-US" sz="2400" dirty="0">
                <a:latin typeface="Sylfaen" panose="010A0502050306030303" pitchFamily="18" charset="0"/>
                <a:cs typeface="Arial"/>
              </a:rPr>
              <a:t> „</a:t>
            </a:r>
            <a:r>
              <a:rPr lang="en-US" sz="2400" dirty="0" err="1">
                <a:latin typeface="Sylfaen" panose="010A0502050306030303" pitchFamily="18" charset="0"/>
                <a:cs typeface="Arial"/>
              </a:rPr>
              <a:t>საზოგადოებრივი</a:t>
            </a:r>
            <a:r>
              <a:rPr lang="en-US" sz="2400" dirty="0">
                <a:latin typeface="Sylfaen" panose="010A0502050306030303" pitchFamily="18" charset="0"/>
                <a:cs typeface="Arial"/>
              </a:rPr>
              <a:t> </a:t>
            </a:r>
            <a:r>
              <a:rPr lang="en-US" sz="2400" dirty="0" err="1">
                <a:latin typeface="Sylfaen" panose="010A0502050306030303" pitchFamily="18" charset="0"/>
                <a:cs typeface="Arial"/>
              </a:rPr>
              <a:t>ჯანმრთელობის</a:t>
            </a:r>
            <a:r>
              <a:rPr lang="en-US" sz="2400" dirty="0">
                <a:latin typeface="Sylfaen" panose="010A0502050306030303" pitchFamily="18" charset="0"/>
                <a:cs typeface="Arial"/>
              </a:rPr>
              <a:t> </a:t>
            </a:r>
            <a:r>
              <a:rPr lang="en-US" sz="2400" dirty="0" err="1">
                <a:latin typeface="Sylfaen" panose="010A0502050306030303" pitchFamily="18" charset="0"/>
                <a:cs typeface="Arial"/>
              </a:rPr>
              <a:t>შესახებ</a:t>
            </a:r>
            <a:r>
              <a:rPr lang="en-US" sz="2400" dirty="0">
                <a:latin typeface="Sylfaen" panose="010A0502050306030303" pitchFamily="18" charset="0"/>
                <a:cs typeface="Arial"/>
              </a:rPr>
              <a:t>“; </a:t>
            </a:r>
          </a:p>
        </p:txBody>
      </p:sp>
      <p:grpSp>
        <p:nvGrpSpPr>
          <p:cNvPr id="4" name="Group 4"/>
          <p:cNvGrpSpPr>
            <a:grpSpLocks/>
          </p:cNvGrpSpPr>
          <p:nvPr/>
        </p:nvGrpSpPr>
        <p:grpSpPr bwMode="auto">
          <a:xfrm>
            <a:off x="0" y="6165850"/>
            <a:ext cx="9144000" cy="692150"/>
            <a:chOff x="0" y="3884"/>
            <a:chExt cx="5760" cy="436"/>
          </a:xfrm>
        </p:grpSpPr>
        <p:sp>
          <p:nvSpPr>
            <p:cNvPr id="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ru-RU">
                <a:latin typeface="Sylfaen" panose="010A0502050306030303" pitchFamily="18" charset="0"/>
              </a:endParaRPr>
            </a:p>
          </p:txBody>
        </p:sp>
        <p:sp>
          <p:nvSpPr>
            <p:cNvPr id="6" name="Rectangle 6"/>
            <p:cNvSpPr>
              <a:spLocks noChangeArrowheads="1"/>
            </p:cNvSpPr>
            <p:nvPr/>
          </p:nvSpPr>
          <p:spPr bwMode="auto">
            <a:xfrm>
              <a:off x="793" y="4016"/>
              <a:ext cx="33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latin typeface="Sylfaen" panose="010A0502050306030303" pitchFamily="18" charset="0"/>
                </a:rPr>
                <a:t>National Center for Disease Control  &amp; Public Health</a:t>
              </a:r>
              <a:endParaRPr lang="ru-RU" sz="1400" b="1">
                <a:solidFill>
                  <a:schemeClr val="bg1"/>
                </a:solidFill>
                <a:latin typeface="Sylfaen" panose="010A0502050306030303" pitchFamily="18" charset="0"/>
              </a:endParaRPr>
            </a:p>
          </p:txBody>
        </p:sp>
        <p:pic>
          <p:nvPicPr>
            <p:cNvPr id="7" name="Picture 1030"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94" y="4020"/>
              <a:ext cx="97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latin typeface="Sylfaen" panose="010A0502050306030303" pitchFamily="18" charset="0"/>
                </a:rPr>
                <a:t>www.ncdc.ge</a:t>
              </a:r>
              <a:endParaRPr lang="ru-RU">
                <a:solidFill>
                  <a:schemeClr val="bg1"/>
                </a:solidFill>
                <a:latin typeface="Sylfaen" panose="010A0502050306030303" pitchFamily="18" charset="0"/>
              </a:endParaRPr>
            </a:p>
          </p:txBody>
        </p:sp>
      </p:grpSp>
    </p:spTree>
    <p:extLst>
      <p:ext uri="{BB962C8B-B14F-4D97-AF65-F5344CB8AC3E}">
        <p14:creationId xmlns:p14="http://schemas.microsoft.com/office/powerpoint/2010/main" val="1571506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02" y="23416"/>
            <a:ext cx="8229600" cy="726105"/>
          </a:xfrm>
        </p:spPr>
        <p:txBody>
          <a:bodyPr>
            <a:normAutofit/>
          </a:bodyPr>
          <a:lstStyle/>
          <a:p>
            <a:pPr algn="l"/>
            <a:r>
              <a:rPr lang="en-US" sz="3600" b="1" dirty="0" err="1">
                <a:solidFill>
                  <a:schemeClr val="tx2"/>
                </a:solidFill>
                <a:latin typeface="Sylfaen" panose="010A0502050306030303" pitchFamily="18" charset="0"/>
                <a:cs typeface="Arial"/>
              </a:rPr>
              <a:t>გეგმების</a:t>
            </a:r>
            <a:r>
              <a:rPr lang="en-US" sz="3600" b="1" dirty="0">
                <a:solidFill>
                  <a:schemeClr val="tx2"/>
                </a:solidFill>
                <a:latin typeface="Sylfaen" panose="010A0502050306030303" pitchFamily="18" charset="0"/>
                <a:cs typeface="Arial"/>
              </a:rPr>
              <a:t> </a:t>
            </a:r>
            <a:r>
              <a:rPr lang="en-US" sz="3600" b="1" dirty="0" err="1">
                <a:solidFill>
                  <a:schemeClr val="tx2"/>
                </a:solidFill>
                <a:latin typeface="Sylfaen" panose="010A0502050306030303" pitchFamily="18" charset="0"/>
                <a:cs typeface="Arial"/>
              </a:rPr>
              <a:t>იერარქია</a:t>
            </a:r>
            <a:endParaRPr lang="en-US" sz="3600" b="1" dirty="0">
              <a:solidFill>
                <a:schemeClr val="tx2"/>
              </a:solidFill>
              <a:latin typeface="Sylfaen" panose="010A0502050306030303" pitchFamily="18" charset="0"/>
              <a:cs typeface="Arial"/>
            </a:endParaRPr>
          </a:p>
        </p:txBody>
      </p:sp>
      <p:grpSp>
        <p:nvGrpSpPr>
          <p:cNvPr id="4" name="Group 4"/>
          <p:cNvGrpSpPr>
            <a:grpSpLocks/>
          </p:cNvGrpSpPr>
          <p:nvPr/>
        </p:nvGrpSpPr>
        <p:grpSpPr bwMode="auto">
          <a:xfrm>
            <a:off x="0" y="6165850"/>
            <a:ext cx="9144000" cy="692150"/>
            <a:chOff x="0" y="3884"/>
            <a:chExt cx="5760" cy="436"/>
          </a:xfrm>
        </p:grpSpPr>
        <p:sp>
          <p:nvSpPr>
            <p:cNvPr id="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ru-RU">
                <a:latin typeface="Sylfaen" panose="010A0502050306030303" pitchFamily="18" charset="0"/>
              </a:endParaRPr>
            </a:p>
          </p:txBody>
        </p:sp>
        <p:sp>
          <p:nvSpPr>
            <p:cNvPr id="6" name="Rectangle 6"/>
            <p:cNvSpPr>
              <a:spLocks noChangeArrowheads="1"/>
            </p:cNvSpPr>
            <p:nvPr/>
          </p:nvSpPr>
          <p:spPr bwMode="auto">
            <a:xfrm>
              <a:off x="793" y="4016"/>
              <a:ext cx="33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dirty="0">
                  <a:solidFill>
                    <a:schemeClr val="bg1"/>
                  </a:solidFill>
                  <a:latin typeface="Sylfaen" panose="010A0502050306030303" pitchFamily="18" charset="0"/>
                </a:rPr>
                <a:t>National Center for Disease Control  &amp; Public Health</a:t>
              </a:r>
              <a:endParaRPr lang="ru-RU" sz="1400" b="1" dirty="0">
                <a:solidFill>
                  <a:schemeClr val="bg1"/>
                </a:solidFill>
                <a:latin typeface="Sylfaen" panose="010A0502050306030303" pitchFamily="18" charset="0"/>
              </a:endParaRPr>
            </a:p>
          </p:txBody>
        </p:sp>
        <p:pic>
          <p:nvPicPr>
            <p:cNvPr id="7"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94" y="4020"/>
              <a:ext cx="97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latin typeface="Sylfaen" panose="010A0502050306030303" pitchFamily="18" charset="0"/>
                </a:rPr>
                <a:t>www.ncdc.ge</a:t>
              </a:r>
              <a:endParaRPr lang="ru-RU">
                <a:solidFill>
                  <a:schemeClr val="bg1"/>
                </a:solidFill>
                <a:latin typeface="Sylfaen" panose="010A0502050306030303" pitchFamily="18" charset="0"/>
              </a:endParaRPr>
            </a:p>
          </p:txBody>
        </p:sp>
      </p:grpSp>
      <p:sp>
        <p:nvSpPr>
          <p:cNvPr id="12" name="TextBox 11"/>
          <p:cNvSpPr txBox="1"/>
          <p:nvPr/>
        </p:nvSpPr>
        <p:spPr>
          <a:xfrm>
            <a:off x="2098788" y="924146"/>
            <a:ext cx="510174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err="1">
                <a:latin typeface="Sylfaen" panose="010A0502050306030303" pitchFamily="18" charset="0"/>
              </a:rPr>
              <a:t>ეროვნულ</a:t>
            </a:r>
            <a:r>
              <a:rPr lang="en-US" sz="2400" b="1" dirty="0">
                <a:latin typeface="Sylfaen" panose="010A0502050306030303" pitchFamily="18" charset="0"/>
              </a:rPr>
              <a:t> </a:t>
            </a:r>
            <a:r>
              <a:rPr lang="en-US" sz="2400" b="1" dirty="0" err="1">
                <a:latin typeface="Sylfaen" panose="010A0502050306030303" pitchFamily="18" charset="0"/>
              </a:rPr>
              <a:t>რეაგირების</a:t>
            </a:r>
            <a:r>
              <a:rPr lang="en-US" sz="2400" b="1" dirty="0">
                <a:latin typeface="Sylfaen" panose="010A0502050306030303" pitchFamily="18" charset="0"/>
              </a:rPr>
              <a:t> </a:t>
            </a:r>
            <a:r>
              <a:rPr lang="en-US" sz="2400" b="1" dirty="0" err="1">
                <a:latin typeface="Sylfaen" panose="010A0502050306030303" pitchFamily="18" charset="0"/>
              </a:rPr>
              <a:t>გეგმა</a:t>
            </a:r>
            <a:endParaRPr lang="en-US" sz="2400" b="1" dirty="0">
              <a:latin typeface="Sylfaen" panose="010A0502050306030303" pitchFamily="18" charset="0"/>
            </a:endParaRPr>
          </a:p>
        </p:txBody>
      </p:sp>
      <p:sp>
        <p:nvSpPr>
          <p:cNvPr id="13" name="TextBox 12"/>
          <p:cNvSpPr txBox="1"/>
          <p:nvPr/>
        </p:nvSpPr>
        <p:spPr>
          <a:xfrm>
            <a:off x="1824093" y="1867240"/>
            <a:ext cx="565113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err="1">
                <a:latin typeface="Sylfaen" panose="010A0502050306030303" pitchFamily="18" charset="0"/>
              </a:rPr>
              <a:t>საქართველოს</a:t>
            </a:r>
            <a:r>
              <a:rPr lang="en-US" sz="2000" b="1" dirty="0">
                <a:latin typeface="Sylfaen" panose="010A0502050306030303" pitchFamily="18" charset="0"/>
              </a:rPr>
              <a:t> </a:t>
            </a:r>
            <a:r>
              <a:rPr lang="en-US" sz="2000" b="1" dirty="0" err="1">
                <a:latin typeface="Sylfaen" panose="010A0502050306030303" pitchFamily="18" charset="0"/>
              </a:rPr>
              <a:t>შრომის</a:t>
            </a:r>
            <a:r>
              <a:rPr lang="en-US" sz="2000" b="1" dirty="0">
                <a:latin typeface="Sylfaen" panose="010A0502050306030303" pitchFamily="18" charset="0"/>
              </a:rPr>
              <a:t>, </a:t>
            </a:r>
            <a:r>
              <a:rPr lang="en-US" sz="2000" b="1" dirty="0" err="1">
                <a:latin typeface="Sylfaen" panose="010A0502050306030303" pitchFamily="18" charset="0"/>
              </a:rPr>
              <a:t>ჯანმრთელობისა</a:t>
            </a:r>
            <a:r>
              <a:rPr lang="en-US" sz="2000" b="1" dirty="0">
                <a:latin typeface="Sylfaen" panose="010A0502050306030303" pitchFamily="18" charset="0"/>
              </a:rPr>
              <a:t> </a:t>
            </a:r>
            <a:r>
              <a:rPr lang="en-US" sz="2000" b="1" dirty="0" err="1">
                <a:latin typeface="Sylfaen" panose="010A0502050306030303" pitchFamily="18" charset="0"/>
              </a:rPr>
              <a:t>და</a:t>
            </a:r>
            <a:r>
              <a:rPr lang="en-US" sz="2000" b="1" dirty="0">
                <a:latin typeface="Sylfaen" panose="010A0502050306030303" pitchFamily="18" charset="0"/>
              </a:rPr>
              <a:t> </a:t>
            </a:r>
            <a:r>
              <a:rPr lang="en-US" sz="2000" b="1" dirty="0" err="1">
                <a:latin typeface="Sylfaen" panose="010A0502050306030303" pitchFamily="18" charset="0"/>
              </a:rPr>
              <a:t>სოციალური</a:t>
            </a:r>
            <a:r>
              <a:rPr lang="en-US" sz="2000" b="1" dirty="0">
                <a:latin typeface="Sylfaen" panose="010A0502050306030303" pitchFamily="18" charset="0"/>
              </a:rPr>
              <a:t> </a:t>
            </a:r>
            <a:r>
              <a:rPr lang="en-US" sz="2000" b="1" dirty="0" err="1">
                <a:latin typeface="Sylfaen" panose="010A0502050306030303" pitchFamily="18" charset="0"/>
              </a:rPr>
              <a:t>დაცვის</a:t>
            </a:r>
            <a:r>
              <a:rPr lang="en-US" sz="2000" b="1" dirty="0">
                <a:latin typeface="Sylfaen" panose="010A0502050306030303" pitchFamily="18" charset="0"/>
              </a:rPr>
              <a:t> </a:t>
            </a:r>
            <a:r>
              <a:rPr lang="en-US" sz="2000" b="1" dirty="0" err="1">
                <a:latin typeface="Sylfaen" panose="010A0502050306030303" pitchFamily="18" charset="0"/>
              </a:rPr>
              <a:t>სამინისტროს</a:t>
            </a:r>
            <a:r>
              <a:rPr lang="en-US" sz="2000" b="1" dirty="0">
                <a:latin typeface="Sylfaen" panose="010A0502050306030303" pitchFamily="18" charset="0"/>
              </a:rPr>
              <a:t> </a:t>
            </a:r>
            <a:r>
              <a:rPr lang="en-US" sz="2000" b="1" dirty="0" err="1">
                <a:latin typeface="Sylfaen" panose="010A0502050306030303" pitchFamily="18" charset="0"/>
              </a:rPr>
              <a:t>საგანგებო</a:t>
            </a:r>
            <a:r>
              <a:rPr lang="en-US" sz="2000" b="1" dirty="0">
                <a:latin typeface="Sylfaen" panose="010A0502050306030303" pitchFamily="18" charset="0"/>
              </a:rPr>
              <a:t> </a:t>
            </a:r>
            <a:r>
              <a:rPr lang="en-US" sz="2000" b="1" dirty="0" err="1">
                <a:latin typeface="Sylfaen" panose="010A0502050306030303" pitchFamily="18" charset="0"/>
              </a:rPr>
              <a:t>სიტუაციებზე</a:t>
            </a:r>
            <a:r>
              <a:rPr lang="en-US" sz="2000" b="1" dirty="0">
                <a:latin typeface="Sylfaen" panose="010A0502050306030303" pitchFamily="18" charset="0"/>
              </a:rPr>
              <a:t> </a:t>
            </a:r>
            <a:r>
              <a:rPr lang="en-US" sz="2000" b="1" dirty="0" err="1">
                <a:latin typeface="Sylfaen" panose="010A0502050306030303" pitchFamily="18" charset="0"/>
              </a:rPr>
              <a:t>რეაგირების</a:t>
            </a:r>
            <a:r>
              <a:rPr lang="en-US" sz="2000" b="1" dirty="0">
                <a:latin typeface="Sylfaen" panose="010A0502050306030303" pitchFamily="18" charset="0"/>
              </a:rPr>
              <a:t> </a:t>
            </a:r>
            <a:r>
              <a:rPr lang="en-US" sz="2000" b="1" dirty="0" err="1">
                <a:latin typeface="Sylfaen" panose="010A0502050306030303" pitchFamily="18" charset="0"/>
              </a:rPr>
              <a:t>დარგობრივი</a:t>
            </a:r>
            <a:r>
              <a:rPr lang="en-US" sz="2000" b="1" dirty="0">
                <a:latin typeface="Sylfaen" panose="010A0502050306030303" pitchFamily="18" charset="0"/>
              </a:rPr>
              <a:t> </a:t>
            </a:r>
            <a:r>
              <a:rPr lang="en-US" sz="2000" b="1" dirty="0" err="1">
                <a:latin typeface="Sylfaen" panose="010A0502050306030303" pitchFamily="18" charset="0"/>
              </a:rPr>
              <a:t>გეგმა</a:t>
            </a:r>
            <a:endParaRPr lang="en-US" sz="2000" b="1" dirty="0">
              <a:latin typeface="Sylfaen" panose="010A0502050306030303" pitchFamily="18" charset="0"/>
            </a:endParaRPr>
          </a:p>
        </p:txBody>
      </p:sp>
      <p:sp>
        <p:nvSpPr>
          <p:cNvPr id="14" name="TextBox 13"/>
          <p:cNvSpPr txBox="1"/>
          <p:nvPr/>
        </p:nvSpPr>
        <p:spPr>
          <a:xfrm>
            <a:off x="1042988" y="4845318"/>
            <a:ext cx="7877758" cy="126188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err="1">
                <a:latin typeface="Sylfaen" panose="010A0502050306030303" pitchFamily="18" charset="0"/>
              </a:rPr>
              <a:t>დაავადება</a:t>
            </a:r>
            <a:r>
              <a:rPr lang="en-US" sz="2000" b="1" dirty="0">
                <a:latin typeface="Sylfaen" panose="010A0502050306030303" pitchFamily="18" charset="0"/>
              </a:rPr>
              <a:t> - </a:t>
            </a:r>
            <a:r>
              <a:rPr lang="en-US" sz="2000" b="1" dirty="0" err="1">
                <a:latin typeface="Sylfaen" panose="010A0502050306030303" pitchFamily="18" charset="0"/>
              </a:rPr>
              <a:t>სპეციფიკური</a:t>
            </a:r>
            <a:r>
              <a:rPr lang="en-US" sz="2000" b="1" dirty="0">
                <a:latin typeface="Sylfaen" panose="010A0502050306030303" pitchFamily="18" charset="0"/>
              </a:rPr>
              <a:t> </a:t>
            </a:r>
            <a:r>
              <a:rPr lang="en-US" sz="2000" b="1" dirty="0" err="1">
                <a:latin typeface="Sylfaen" panose="010A0502050306030303" pitchFamily="18" charset="0"/>
              </a:rPr>
              <a:t>გეგმები</a:t>
            </a:r>
            <a:r>
              <a:rPr lang="en-US" sz="2000" b="1" dirty="0">
                <a:latin typeface="Sylfaen" panose="010A0502050306030303" pitchFamily="18" charset="0"/>
              </a:rPr>
              <a:t>:</a:t>
            </a:r>
          </a:p>
          <a:p>
            <a:pPr marL="800100" lvl="1" indent="-342900">
              <a:buFont typeface="Wingdings" charset="2"/>
              <a:buChar char="Ø"/>
            </a:pPr>
            <a:r>
              <a:rPr lang="en-US" sz="1400" i="1" dirty="0" err="1">
                <a:latin typeface="Sylfaen" panose="010A0502050306030303" pitchFamily="18" charset="0"/>
                <a:cs typeface="Arial"/>
              </a:rPr>
              <a:t>ყირიმ-კონგოს</a:t>
            </a:r>
            <a:r>
              <a:rPr lang="en-US" sz="1400" i="1" dirty="0">
                <a:latin typeface="Sylfaen" panose="010A0502050306030303" pitchFamily="18" charset="0"/>
                <a:cs typeface="Arial"/>
              </a:rPr>
              <a:t> </a:t>
            </a:r>
            <a:r>
              <a:rPr lang="en-US" sz="1400" i="1" dirty="0" err="1">
                <a:latin typeface="Sylfaen" panose="010A0502050306030303" pitchFamily="18" charset="0"/>
                <a:cs typeface="Arial"/>
              </a:rPr>
              <a:t>ჰემორაგიული</a:t>
            </a:r>
            <a:r>
              <a:rPr lang="en-US" sz="1400" i="1" dirty="0">
                <a:latin typeface="Sylfaen" panose="010A0502050306030303" pitchFamily="18" charset="0"/>
                <a:cs typeface="Arial"/>
              </a:rPr>
              <a:t> </a:t>
            </a:r>
            <a:r>
              <a:rPr lang="en-US" sz="1400" i="1" dirty="0" err="1">
                <a:latin typeface="Sylfaen" panose="010A0502050306030303" pitchFamily="18" charset="0"/>
                <a:cs typeface="Arial"/>
              </a:rPr>
              <a:t>ცხელება</a:t>
            </a:r>
            <a:r>
              <a:rPr lang="en-US" sz="1400" i="1" dirty="0">
                <a:latin typeface="Sylfaen" panose="010A0502050306030303" pitchFamily="18" charset="0"/>
                <a:cs typeface="Arial"/>
              </a:rPr>
              <a:t>;</a:t>
            </a:r>
          </a:p>
          <a:p>
            <a:pPr marL="800100" lvl="1" indent="-342900">
              <a:buFont typeface="Wingdings" charset="2"/>
              <a:buChar char="Ø"/>
            </a:pPr>
            <a:r>
              <a:rPr lang="ka-GE" sz="1400" i="1" dirty="0">
                <a:latin typeface="Sylfaen" panose="010A0502050306030303" pitchFamily="18" charset="0"/>
                <a:cs typeface="Arial"/>
              </a:rPr>
              <a:t>ებოლას ვირუსულ დაავადებაზე მზადყოფნისა და რეაგირების ეროვნული სამოქმედო გეგმა</a:t>
            </a:r>
            <a:r>
              <a:rPr lang="en-US" sz="1400" i="1" dirty="0">
                <a:latin typeface="Sylfaen" panose="010A0502050306030303" pitchFamily="18" charset="0"/>
                <a:cs typeface="Arial"/>
              </a:rPr>
              <a:t> </a:t>
            </a:r>
          </a:p>
          <a:p>
            <a:pPr marL="800100" lvl="1" indent="-342900">
              <a:buFont typeface="Wingdings" charset="2"/>
              <a:buChar char="Ø"/>
            </a:pPr>
            <a:r>
              <a:rPr lang="en-US" sz="1400" i="1" dirty="0" err="1">
                <a:latin typeface="Sylfaen" panose="010A0502050306030303" pitchFamily="18" charset="0"/>
                <a:cs typeface="Arial"/>
              </a:rPr>
              <a:t>გრიპის</a:t>
            </a:r>
            <a:r>
              <a:rPr lang="en-US" sz="1400" i="1" dirty="0">
                <a:latin typeface="Sylfaen" panose="010A0502050306030303" pitchFamily="18" charset="0"/>
                <a:cs typeface="Arial"/>
              </a:rPr>
              <a:t> </a:t>
            </a:r>
            <a:r>
              <a:rPr lang="en-US" sz="1400" i="1" dirty="0" err="1">
                <a:latin typeface="Sylfaen" panose="010A0502050306030303" pitchFamily="18" charset="0"/>
                <a:cs typeface="Arial"/>
              </a:rPr>
              <a:t>პანდემიაზე</a:t>
            </a:r>
            <a:r>
              <a:rPr lang="en-US" sz="1400" i="1" dirty="0">
                <a:latin typeface="Sylfaen" panose="010A0502050306030303" pitchFamily="18" charset="0"/>
                <a:cs typeface="Arial"/>
              </a:rPr>
              <a:t> </a:t>
            </a:r>
            <a:r>
              <a:rPr lang="en-US" sz="1400" i="1" dirty="0" err="1">
                <a:latin typeface="Sylfaen" panose="010A0502050306030303" pitchFamily="18" charset="0"/>
                <a:cs typeface="Arial"/>
              </a:rPr>
              <a:t>მზადყოფნის</a:t>
            </a:r>
            <a:r>
              <a:rPr lang="en-US" sz="1400" i="1" dirty="0">
                <a:latin typeface="Sylfaen" panose="010A0502050306030303" pitchFamily="18" charset="0"/>
                <a:cs typeface="Arial"/>
              </a:rPr>
              <a:t> </a:t>
            </a:r>
            <a:r>
              <a:rPr lang="en-US" sz="1400" i="1" dirty="0" err="1">
                <a:latin typeface="Sylfaen" panose="010A0502050306030303" pitchFamily="18" charset="0"/>
                <a:cs typeface="Arial"/>
              </a:rPr>
              <a:t>და</a:t>
            </a:r>
            <a:r>
              <a:rPr lang="en-US" sz="1400" i="1" dirty="0">
                <a:latin typeface="Sylfaen" panose="010A0502050306030303" pitchFamily="18" charset="0"/>
                <a:cs typeface="Arial"/>
              </a:rPr>
              <a:t> </a:t>
            </a:r>
            <a:r>
              <a:rPr lang="en-US" sz="1400" i="1" dirty="0" err="1">
                <a:latin typeface="Sylfaen" panose="010A0502050306030303" pitchFamily="18" charset="0"/>
                <a:cs typeface="Arial"/>
              </a:rPr>
              <a:t>რეაგირების</a:t>
            </a:r>
            <a:r>
              <a:rPr lang="en-US" sz="1400" i="1" dirty="0">
                <a:latin typeface="Sylfaen" panose="010A0502050306030303" pitchFamily="18" charset="0"/>
                <a:cs typeface="Arial"/>
              </a:rPr>
              <a:t> </a:t>
            </a:r>
            <a:r>
              <a:rPr lang="en-US" sz="1400" i="1" dirty="0" err="1">
                <a:latin typeface="Sylfaen" panose="010A0502050306030303" pitchFamily="18" charset="0"/>
                <a:cs typeface="Arial"/>
              </a:rPr>
              <a:t>ეროვნული</a:t>
            </a:r>
            <a:r>
              <a:rPr lang="en-US" sz="1400" i="1" dirty="0">
                <a:latin typeface="Sylfaen" panose="010A0502050306030303" pitchFamily="18" charset="0"/>
                <a:cs typeface="Arial"/>
              </a:rPr>
              <a:t> </a:t>
            </a:r>
            <a:r>
              <a:rPr lang="en-US" sz="1400" i="1" dirty="0" err="1">
                <a:latin typeface="Sylfaen" panose="010A0502050306030303" pitchFamily="18" charset="0"/>
                <a:cs typeface="Arial"/>
              </a:rPr>
              <a:t>გეგმა</a:t>
            </a:r>
            <a:r>
              <a:rPr lang="en-US" sz="1400" i="1" dirty="0">
                <a:effectLst/>
                <a:latin typeface="Sylfaen" panose="010A0502050306030303" pitchFamily="18" charset="0"/>
                <a:cs typeface="Arial"/>
              </a:rPr>
              <a:t> </a:t>
            </a:r>
            <a:endParaRPr lang="en-US" sz="1400" b="1" i="1" dirty="0">
              <a:latin typeface="Sylfaen" panose="010A0502050306030303" pitchFamily="18" charset="0"/>
              <a:cs typeface="Arial"/>
            </a:endParaRPr>
          </a:p>
        </p:txBody>
      </p:sp>
      <p:sp>
        <p:nvSpPr>
          <p:cNvPr id="16" name="Down Arrow 15"/>
          <p:cNvSpPr/>
          <p:nvPr/>
        </p:nvSpPr>
        <p:spPr>
          <a:xfrm>
            <a:off x="4451638" y="1385812"/>
            <a:ext cx="362830" cy="4766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ylfaen" panose="010A0502050306030303" pitchFamily="18" charset="0"/>
            </a:endParaRPr>
          </a:p>
        </p:txBody>
      </p:sp>
      <p:sp>
        <p:nvSpPr>
          <p:cNvPr id="17" name="Down Arrow 16"/>
          <p:cNvSpPr/>
          <p:nvPr/>
        </p:nvSpPr>
        <p:spPr>
          <a:xfrm>
            <a:off x="4468244" y="2897052"/>
            <a:ext cx="362830" cy="607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ylfaen" panose="010A0502050306030303" pitchFamily="18" charset="0"/>
            </a:endParaRPr>
          </a:p>
        </p:txBody>
      </p:sp>
      <p:sp>
        <p:nvSpPr>
          <p:cNvPr id="15" name="TextBox 14"/>
          <p:cNvSpPr txBox="1"/>
          <p:nvPr/>
        </p:nvSpPr>
        <p:spPr>
          <a:xfrm>
            <a:off x="1775050" y="3516031"/>
            <a:ext cx="574921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lgn="ctr"/>
            <a:r>
              <a:rPr lang="en-US" sz="2000" b="1" dirty="0" err="1">
                <a:latin typeface="Sylfaen" panose="010A0502050306030303" pitchFamily="18" charset="0"/>
              </a:rPr>
              <a:t>ბიოლოგიურ</a:t>
            </a:r>
            <a:r>
              <a:rPr lang="en-US" sz="2000" b="1" dirty="0">
                <a:latin typeface="Sylfaen" panose="010A0502050306030303" pitchFamily="18" charset="0"/>
              </a:rPr>
              <a:t> </a:t>
            </a:r>
            <a:r>
              <a:rPr lang="en-US" sz="2000" b="1" dirty="0" err="1">
                <a:latin typeface="Sylfaen" panose="010A0502050306030303" pitchFamily="18" charset="0"/>
              </a:rPr>
              <a:t>ინდიცენტებზე</a:t>
            </a:r>
            <a:r>
              <a:rPr lang="en-US" sz="2000" b="1" dirty="0">
                <a:latin typeface="Sylfaen" panose="010A0502050306030303" pitchFamily="18" charset="0"/>
              </a:rPr>
              <a:t>, </a:t>
            </a:r>
            <a:r>
              <a:rPr lang="ka-GE" sz="2000" b="1" dirty="0">
                <a:latin typeface="Sylfaen" panose="010A0502050306030303" pitchFamily="18" charset="0"/>
              </a:rPr>
              <a:t>ეპიდემია/პანდემიებზე </a:t>
            </a:r>
            <a:r>
              <a:rPr lang="en-US" sz="2000" b="1" dirty="0" err="1">
                <a:latin typeface="Sylfaen" panose="010A0502050306030303" pitchFamily="18" charset="0"/>
              </a:rPr>
              <a:t>რაგირების</a:t>
            </a:r>
            <a:r>
              <a:rPr lang="en-US" sz="2000" b="1" dirty="0">
                <a:latin typeface="Sylfaen" panose="010A0502050306030303" pitchFamily="18" charset="0"/>
              </a:rPr>
              <a:t> </a:t>
            </a:r>
            <a:r>
              <a:rPr lang="en-US" sz="2000" b="1" dirty="0" err="1">
                <a:latin typeface="Sylfaen" panose="010A0502050306030303" pitchFamily="18" charset="0"/>
              </a:rPr>
              <a:t>გეგმა</a:t>
            </a:r>
            <a:endParaRPr lang="ka-GE" sz="2000" b="1" dirty="0">
              <a:latin typeface="Sylfaen" panose="010A0502050306030303" pitchFamily="18" charset="0"/>
            </a:endParaRPr>
          </a:p>
        </p:txBody>
      </p:sp>
      <p:sp>
        <p:nvSpPr>
          <p:cNvPr id="18" name="Down Arrow 16"/>
          <p:cNvSpPr/>
          <p:nvPr/>
        </p:nvSpPr>
        <p:spPr>
          <a:xfrm>
            <a:off x="4468244" y="4233703"/>
            <a:ext cx="362830" cy="5922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ylfaen" panose="010A0502050306030303" pitchFamily="18" charset="0"/>
            </a:endParaRPr>
          </a:p>
        </p:txBody>
      </p:sp>
    </p:spTree>
    <p:extLst>
      <p:ext uri="{BB962C8B-B14F-4D97-AF65-F5344CB8AC3E}">
        <p14:creationId xmlns:p14="http://schemas.microsoft.com/office/powerpoint/2010/main" val="288120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7200" y="1266092"/>
            <a:ext cx="8410788" cy="4625609"/>
          </a:xfrm>
        </p:spPr>
      </p:pic>
      <p:grpSp>
        <p:nvGrpSpPr>
          <p:cNvPr id="5" name="Group 4"/>
          <p:cNvGrpSpPr>
            <a:grpSpLocks/>
          </p:cNvGrpSpPr>
          <p:nvPr/>
        </p:nvGrpSpPr>
        <p:grpSpPr bwMode="auto">
          <a:xfrm>
            <a:off x="0" y="6165850"/>
            <a:ext cx="9144000" cy="692150"/>
            <a:chOff x="0" y="3884"/>
            <a:chExt cx="5760" cy="436"/>
          </a:xfrm>
        </p:grpSpPr>
        <p:sp>
          <p:nvSpPr>
            <p:cNvPr id="6"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ru-RU">
                <a:latin typeface="Calibri" charset="0"/>
              </a:endParaRPr>
            </a:p>
          </p:txBody>
        </p:sp>
        <p:sp>
          <p:nvSpPr>
            <p:cNvPr id="7" name="Rectangle 6"/>
            <p:cNvSpPr>
              <a:spLocks noChangeArrowheads="1"/>
            </p:cNvSpPr>
            <p:nvPr/>
          </p:nvSpPr>
          <p:spPr bwMode="auto">
            <a:xfrm>
              <a:off x="793" y="4016"/>
              <a:ext cx="33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dirty="0">
                  <a:solidFill>
                    <a:schemeClr val="bg1"/>
                  </a:solidFill>
                  <a:latin typeface="Calibri" charset="0"/>
                </a:rPr>
                <a:t>National Center for Disease Control  &amp; Public Health</a:t>
              </a:r>
              <a:endParaRPr lang="ru-RU" sz="1400" b="1" dirty="0">
                <a:solidFill>
                  <a:schemeClr val="bg1"/>
                </a:solidFill>
                <a:latin typeface="Calibri" charset="0"/>
              </a:endParaRPr>
            </a:p>
          </p:txBody>
        </p:sp>
        <p:pic>
          <p:nvPicPr>
            <p:cNvPr id="8" name="Picture 1030"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4694" y="4020"/>
              <a:ext cx="97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latin typeface="Calibri" charset="0"/>
                </a:rPr>
                <a:t>www.ncdc.ge</a:t>
              </a:r>
              <a:endParaRPr lang="ru-RU">
                <a:solidFill>
                  <a:schemeClr val="bg1"/>
                </a:solidFill>
                <a:latin typeface="Calibri" charset="0"/>
              </a:endParaRPr>
            </a:p>
          </p:txBody>
        </p:sp>
      </p:grpSp>
      <p:sp>
        <p:nvSpPr>
          <p:cNvPr id="11" name="Oval 10"/>
          <p:cNvSpPr/>
          <p:nvPr/>
        </p:nvSpPr>
        <p:spPr>
          <a:xfrm>
            <a:off x="351692" y="1464041"/>
            <a:ext cx="1024427" cy="8571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2" name="Title 1"/>
          <p:cNvSpPr>
            <a:spLocks noGrp="1"/>
          </p:cNvSpPr>
          <p:nvPr>
            <p:ph type="title"/>
          </p:nvPr>
        </p:nvSpPr>
        <p:spPr>
          <a:xfrm>
            <a:off x="457200" y="46892"/>
            <a:ext cx="8229600" cy="1143000"/>
          </a:xfrm>
        </p:spPr>
        <p:txBody>
          <a:bodyPr>
            <a:noAutofit/>
          </a:bodyPr>
          <a:lstStyle/>
          <a:p>
            <a:r>
              <a:rPr lang="ka-GE" sz="2800" b="1" dirty="0">
                <a:solidFill>
                  <a:schemeClr val="tx2"/>
                </a:solidFill>
                <a:cs typeface="Arial"/>
              </a:rPr>
              <a:t>საზ. ჯანმრთელობის რისკებზე მზადყოფნისა და რეაგირების სამმართველო</a:t>
            </a:r>
            <a:endParaRPr lang="en-US" sz="2800" b="1" dirty="0">
              <a:solidFill>
                <a:schemeClr val="tx2"/>
              </a:solidFill>
              <a:cs typeface="Arial"/>
            </a:endParaRPr>
          </a:p>
        </p:txBody>
      </p:sp>
    </p:spTree>
    <p:extLst>
      <p:ext uri="{BB962C8B-B14F-4D97-AF65-F5344CB8AC3E}">
        <p14:creationId xmlns:p14="http://schemas.microsoft.com/office/powerpoint/2010/main" val="257246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0" y="6165850"/>
            <a:ext cx="9144000" cy="692150"/>
            <a:chOff x="0" y="3884"/>
            <a:chExt cx="5760" cy="436"/>
          </a:xfrm>
        </p:grpSpPr>
        <p:sp>
          <p:nvSpPr>
            <p:cNvPr id="17413"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en-US" sz="1800">
                <a:latin typeface="Sylfaen" panose="010A0502050306030303" pitchFamily="18" charset="0"/>
              </a:endParaRPr>
            </a:p>
          </p:txBody>
        </p:sp>
        <p:sp>
          <p:nvSpPr>
            <p:cNvPr id="17414"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solidFill>
                    <a:schemeClr val="bg1"/>
                  </a:solidFill>
                  <a:latin typeface="Sylfaen" panose="010A0502050306030303" pitchFamily="18" charset="0"/>
                </a:rPr>
                <a:t>National Center for Disease Control  &amp; Public Health</a:t>
              </a:r>
              <a:endParaRPr lang="ru-RU" altLang="en-US" sz="1400" b="1">
                <a:solidFill>
                  <a:schemeClr val="bg1"/>
                </a:solidFill>
                <a:latin typeface="Sylfaen" panose="010A0502050306030303" pitchFamily="18" charset="0"/>
              </a:endParaRPr>
            </a:p>
          </p:txBody>
        </p:sp>
        <p:pic>
          <p:nvPicPr>
            <p:cNvPr id="17415"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4694" y="4020"/>
              <a:ext cx="9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bg1"/>
                  </a:solidFill>
                  <a:latin typeface="Sylfaen" panose="010A0502050306030303" pitchFamily="18" charset="0"/>
                </a:rPr>
                <a:t>www.ncdc.ge</a:t>
              </a:r>
              <a:endParaRPr lang="ru-RU" altLang="en-US" sz="1800">
                <a:solidFill>
                  <a:schemeClr val="bg1"/>
                </a:solidFill>
                <a:latin typeface="Sylfaen" panose="010A0502050306030303" pitchFamily="18" charset="0"/>
              </a:endParaRPr>
            </a:p>
          </p:txBody>
        </p:sp>
      </p:grpSp>
      <p:sp>
        <p:nvSpPr>
          <p:cNvPr id="13" name="Text Box 4"/>
          <p:cNvSpPr txBox="1">
            <a:spLocks noChangeArrowheads="1"/>
          </p:cNvSpPr>
          <p:nvPr/>
        </p:nvSpPr>
        <p:spPr bwMode="auto">
          <a:xfrm>
            <a:off x="-114300" y="0"/>
            <a:ext cx="9109075" cy="1077218"/>
          </a:xfrm>
          <a:prstGeom prst="rect">
            <a:avLst/>
          </a:prstGeom>
          <a:noFill/>
          <a:ln>
            <a:noFill/>
          </a:ln>
          <a:effectLst>
            <a:prstShdw prst="shdw17" dist="17961" dir="2700000">
              <a:schemeClr val="accent1">
                <a:gamma/>
                <a:shade val="60000"/>
                <a:invGamma/>
              </a:schemeClr>
            </a:prstShdw>
          </a:effectLst>
          <a:extLst/>
        </p:spPr>
        <p:txBody>
          <a:bodyPr wrap="square">
            <a:spAutoFit/>
          </a:bodyPr>
          <a:lstStyle/>
          <a:p>
            <a:pPr algn="ctr">
              <a:defRPr/>
            </a:pPr>
            <a:r>
              <a:rPr lang="ka-GE" sz="3200" b="1" dirty="0">
                <a:solidFill>
                  <a:schemeClr val="tx2"/>
                </a:solidFill>
                <a:latin typeface="Sylfaen" panose="010A0502050306030303" pitchFamily="18" charset="0"/>
                <a:cs typeface="Arial"/>
              </a:rPr>
              <a:t>საზ. ჯანმრთელობის რისკებზე მზადყოფნისა და რეაგირების სამმართველო</a:t>
            </a:r>
            <a:endParaRPr lang="ru-RU" sz="3200" b="1" dirty="0">
              <a:solidFill>
                <a:srgbClr val="C00000"/>
              </a:solidFill>
              <a:latin typeface="Sylfaen" panose="010A0502050306030303" pitchFamily="18" charset="0"/>
              <a:cs typeface="Arial" charset="0"/>
            </a:endParaRPr>
          </a:p>
        </p:txBody>
      </p:sp>
      <p:sp>
        <p:nvSpPr>
          <p:cNvPr id="17412" name="Rectangle 2"/>
          <p:cNvSpPr txBox="1">
            <a:spLocks/>
          </p:cNvSpPr>
          <p:nvPr/>
        </p:nvSpPr>
        <p:spPr bwMode="auto">
          <a:xfrm>
            <a:off x="343693" y="1269306"/>
            <a:ext cx="8456613"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ka-GE" sz="2000" dirty="0">
                <a:solidFill>
                  <a:schemeClr val="dk1"/>
                </a:solidFill>
                <a:latin typeface="Sylfaen" panose="010A0502050306030303" pitchFamily="18" charset="0"/>
                <a:cs typeface="Arial"/>
              </a:rPr>
              <a:t>საზ</a:t>
            </a:r>
            <a:r>
              <a:rPr lang="en-US" sz="2000" dirty="0">
                <a:solidFill>
                  <a:schemeClr val="dk1"/>
                </a:solidFill>
                <a:latin typeface="Sylfaen" panose="010A0502050306030303" pitchFamily="18" charset="0"/>
                <a:cs typeface="Arial"/>
              </a:rPr>
              <a:t>. </a:t>
            </a:r>
            <a:r>
              <a:rPr lang="ka-GE" sz="2000" dirty="0">
                <a:solidFill>
                  <a:schemeClr val="dk1"/>
                </a:solidFill>
                <a:latin typeface="Sylfaen" panose="010A0502050306030303" pitchFamily="18" charset="0"/>
                <a:cs typeface="Arial"/>
              </a:rPr>
              <a:t>ჯანმრთელობის განსაკუთრებული შემთხვევის დროს მზადყოფნის, რეაგირების და რისკის შეფასების კოორდინაცია;</a:t>
            </a:r>
          </a:p>
          <a:p>
            <a:pPr marL="0" indent="0">
              <a:lnSpc>
                <a:spcPct val="90000"/>
              </a:lnSpc>
              <a:buNone/>
            </a:pPr>
            <a:endParaRPr lang="ka-GE" sz="2000" dirty="0">
              <a:solidFill>
                <a:schemeClr val="dk1"/>
              </a:solidFill>
              <a:latin typeface="Sylfaen" panose="010A0502050306030303" pitchFamily="18" charset="0"/>
              <a:cs typeface="Arial"/>
            </a:endParaRPr>
          </a:p>
          <a:p>
            <a:pPr>
              <a:lnSpc>
                <a:spcPct val="90000"/>
              </a:lnSpc>
            </a:pPr>
            <a:r>
              <a:rPr lang="ka-GE" sz="2000" dirty="0">
                <a:solidFill>
                  <a:schemeClr val="dk1"/>
                </a:solidFill>
                <a:latin typeface="Sylfaen" panose="010A0502050306030303" pitchFamily="18" charset="0"/>
                <a:cs typeface="Arial"/>
              </a:rPr>
              <a:t>საზ</a:t>
            </a:r>
            <a:r>
              <a:rPr lang="en-US" sz="2000" dirty="0">
                <a:solidFill>
                  <a:schemeClr val="dk1"/>
                </a:solidFill>
                <a:latin typeface="Sylfaen" panose="010A0502050306030303" pitchFamily="18" charset="0"/>
                <a:cs typeface="Arial"/>
              </a:rPr>
              <a:t>.</a:t>
            </a:r>
            <a:r>
              <a:rPr lang="ka-GE" sz="2000" dirty="0">
                <a:solidFill>
                  <a:schemeClr val="dk1"/>
                </a:solidFill>
                <a:latin typeface="Sylfaen" panose="010A0502050306030303" pitchFamily="18" charset="0"/>
                <a:cs typeface="Arial"/>
              </a:rPr>
              <a:t> ჯანმრთელობის საგანგებო სიტუაციების მართვის ცენტრის (EOC) - ფუნქციონირების კოორდინაცია;</a:t>
            </a:r>
          </a:p>
          <a:p>
            <a:pPr marL="0" indent="0">
              <a:lnSpc>
                <a:spcPct val="90000"/>
              </a:lnSpc>
              <a:buNone/>
            </a:pPr>
            <a:endParaRPr lang="ka-GE" sz="2000" dirty="0">
              <a:solidFill>
                <a:schemeClr val="dk1"/>
              </a:solidFill>
              <a:latin typeface="Sylfaen" panose="010A0502050306030303" pitchFamily="18" charset="0"/>
              <a:cs typeface="Arial"/>
            </a:endParaRPr>
          </a:p>
          <a:p>
            <a:pPr>
              <a:lnSpc>
                <a:spcPct val="90000"/>
              </a:lnSpc>
            </a:pPr>
            <a:r>
              <a:rPr lang="ka-GE" sz="2000" dirty="0">
                <a:solidFill>
                  <a:schemeClr val="dk1"/>
                </a:solidFill>
                <a:latin typeface="Sylfaen" panose="010A0502050306030303" pitchFamily="18" charset="0"/>
                <a:cs typeface="Arial"/>
              </a:rPr>
              <a:t>ჯანმრთელობის საერთაშორისო წესების (IHR) და გლობალური ჯანმრთელობის უსაფრთხოების (GHS) იმპლემენტაცია;</a:t>
            </a:r>
          </a:p>
          <a:p>
            <a:pPr marL="0" indent="0">
              <a:lnSpc>
                <a:spcPct val="90000"/>
              </a:lnSpc>
              <a:buNone/>
            </a:pPr>
            <a:endParaRPr lang="ka-GE" sz="2000" dirty="0">
              <a:solidFill>
                <a:schemeClr val="dk1"/>
              </a:solidFill>
              <a:latin typeface="Sylfaen" panose="010A0502050306030303" pitchFamily="18" charset="0"/>
              <a:cs typeface="Arial"/>
            </a:endParaRPr>
          </a:p>
          <a:p>
            <a:pPr>
              <a:lnSpc>
                <a:spcPct val="90000"/>
              </a:lnSpc>
            </a:pPr>
            <a:r>
              <a:rPr lang="ka-GE" sz="2000" dirty="0">
                <a:solidFill>
                  <a:schemeClr val="dk1"/>
                </a:solidFill>
                <a:latin typeface="Sylfaen" panose="010A0502050306030303" pitchFamily="18" charset="0"/>
                <a:cs typeface="Arial"/>
              </a:rPr>
              <a:t>საზ</a:t>
            </a:r>
            <a:r>
              <a:rPr lang="en-US" sz="2000" dirty="0">
                <a:solidFill>
                  <a:schemeClr val="dk1"/>
                </a:solidFill>
                <a:latin typeface="Sylfaen" panose="010A0502050306030303" pitchFamily="18" charset="0"/>
                <a:cs typeface="Arial"/>
              </a:rPr>
              <a:t>.</a:t>
            </a:r>
            <a:r>
              <a:rPr lang="ka-GE" sz="2000" dirty="0">
                <a:solidFill>
                  <a:schemeClr val="dk1"/>
                </a:solidFill>
                <a:latin typeface="Sylfaen" panose="010A0502050306030303" pitchFamily="18" charset="0"/>
                <a:cs typeface="Arial"/>
              </a:rPr>
              <a:t> ჯანმრთელობის რისკებზე საგანგებო რეაგირების და კომუნიკაციის გეგმის შემუშავება;</a:t>
            </a:r>
          </a:p>
          <a:p>
            <a:pPr marL="0" indent="0">
              <a:lnSpc>
                <a:spcPct val="90000"/>
              </a:lnSpc>
              <a:buNone/>
            </a:pPr>
            <a:endParaRPr lang="en-US" sz="2000" dirty="0">
              <a:solidFill>
                <a:schemeClr val="dk1"/>
              </a:solidFill>
              <a:latin typeface="Sylfaen" panose="010A0502050306030303" pitchFamily="18" charset="0"/>
              <a:cs typeface="Arial"/>
            </a:endParaRPr>
          </a:p>
          <a:p>
            <a:pPr>
              <a:lnSpc>
                <a:spcPct val="90000"/>
              </a:lnSpc>
            </a:pPr>
            <a:r>
              <a:rPr lang="ka-GE" sz="2000" dirty="0">
                <a:solidFill>
                  <a:schemeClr val="dk1"/>
                </a:solidFill>
                <a:latin typeface="Sylfaen" panose="010A0502050306030303" pitchFamily="18" charset="0"/>
                <a:cs typeface="Arial"/>
              </a:rPr>
              <a:t>ტრენინგებისა და სიმულაციური სავარჯიშოების ჩატარება; </a:t>
            </a:r>
          </a:p>
          <a:p>
            <a:pPr marL="0" indent="0">
              <a:lnSpc>
                <a:spcPct val="90000"/>
              </a:lnSpc>
              <a:buNone/>
            </a:pPr>
            <a:endParaRPr lang="en-US" sz="2000" dirty="0">
              <a:solidFill>
                <a:schemeClr val="dk1"/>
              </a:solidFill>
              <a:latin typeface="Sylfaen" panose="010A0502050306030303" pitchFamily="18" charset="0"/>
              <a:cs typeface="Arial"/>
            </a:endParaRPr>
          </a:p>
          <a:p>
            <a:pPr eaLnBrk="1" hangingPunct="1">
              <a:lnSpc>
                <a:spcPct val="90000"/>
              </a:lnSpc>
            </a:pPr>
            <a:r>
              <a:rPr lang="ka-GE" altLang="en-US" sz="2000" dirty="0">
                <a:solidFill>
                  <a:schemeClr val="dk1"/>
                </a:solidFill>
                <a:latin typeface="Sylfaen" panose="010A0502050306030303" pitchFamily="18" charset="0"/>
                <a:cs typeface="Arial"/>
              </a:rPr>
              <a:t>პარტნიორებთან მუშაობა</a:t>
            </a:r>
            <a:endParaRPr lang="en-US" altLang="en-US" sz="2000" dirty="0">
              <a:solidFill>
                <a:schemeClr val="dk1"/>
              </a:solidFill>
              <a:latin typeface="Sylfaen" panose="010A0502050306030303" pitchFamily="18" charset="0"/>
              <a:cs typeface="Arial"/>
            </a:endParaRPr>
          </a:p>
        </p:txBody>
      </p:sp>
    </p:spTree>
    <p:extLst>
      <p:ext uri="{BB962C8B-B14F-4D97-AF65-F5344CB8AC3E}">
        <p14:creationId xmlns:p14="http://schemas.microsoft.com/office/powerpoint/2010/main" val="106068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3200" b="1" dirty="0">
                <a:solidFill>
                  <a:schemeClr val="tx2"/>
                </a:solidFill>
                <a:cs typeface="Arial"/>
              </a:rPr>
              <a:t>საზ. ჯანმრთელობის საგანგებო სიტუაციების მართვის ცენტრი (EOC)</a:t>
            </a:r>
            <a:endParaRPr lang="en-US" sz="3200" b="1" dirty="0">
              <a:solidFill>
                <a:schemeClr val="tx2"/>
              </a:solidFill>
              <a:cs typeface="Arial"/>
            </a:endParaRPr>
          </a:p>
        </p:txBody>
      </p:sp>
      <p:sp>
        <p:nvSpPr>
          <p:cNvPr id="3" name="Content Placeholder 2"/>
          <p:cNvSpPr>
            <a:spLocks noGrp="1"/>
          </p:cNvSpPr>
          <p:nvPr>
            <p:ph idx="1"/>
          </p:nvPr>
        </p:nvSpPr>
        <p:spPr>
          <a:xfrm>
            <a:off x="457200" y="1822939"/>
            <a:ext cx="8428892" cy="3745523"/>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ka-GE" sz="2400" dirty="0">
              <a:latin typeface="+mj-lt"/>
              <a:cs typeface="Arial"/>
            </a:endParaRPr>
          </a:p>
          <a:p>
            <a:pPr marL="0" indent="0" algn="ctr">
              <a:buNone/>
            </a:pPr>
            <a:r>
              <a:rPr lang="ka-GE" sz="2400" dirty="0">
                <a:latin typeface="+mj-lt"/>
                <a:cs typeface="Arial"/>
              </a:rPr>
              <a:t>საზოგადოებრივი ჯანმრთელობის საგანგებო შემთხვევის დროს, ეროვნულ და საერთაშორისო პარტნიორებთან მაკოორდინებელი ერთეული, რომელიც უზრუნველყოფს, როგორც საქართველოში, ისე სხვა ქვეყნებში აღმოცენებული დაავადებების შესახებ ინფორმაციის ანალიზს და გავრცელებას, ასევე რეაგირებისათვის საჭირო რესურსების მობილიზებას და კოორდინირებას</a:t>
            </a:r>
            <a:endParaRPr lang="en-US" sz="2400" dirty="0">
              <a:latin typeface="+mj-lt"/>
              <a:cs typeface="Arial"/>
            </a:endParaRPr>
          </a:p>
        </p:txBody>
      </p:sp>
      <p:grpSp>
        <p:nvGrpSpPr>
          <p:cNvPr id="4" name="Group 4"/>
          <p:cNvGrpSpPr>
            <a:grpSpLocks/>
          </p:cNvGrpSpPr>
          <p:nvPr/>
        </p:nvGrpSpPr>
        <p:grpSpPr bwMode="auto">
          <a:xfrm>
            <a:off x="0" y="6165850"/>
            <a:ext cx="9144000" cy="692150"/>
            <a:chOff x="0" y="3884"/>
            <a:chExt cx="5760" cy="436"/>
          </a:xfrm>
        </p:grpSpPr>
        <p:sp>
          <p:nvSpPr>
            <p:cNvPr id="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ru-RU">
                <a:latin typeface="+mj-lt"/>
              </a:endParaRPr>
            </a:p>
          </p:txBody>
        </p:sp>
        <p:sp>
          <p:nvSpPr>
            <p:cNvPr id="6" name="Rectangle 6"/>
            <p:cNvSpPr>
              <a:spLocks noChangeArrowheads="1"/>
            </p:cNvSpPr>
            <p:nvPr/>
          </p:nvSpPr>
          <p:spPr bwMode="auto">
            <a:xfrm>
              <a:off x="793" y="4016"/>
              <a:ext cx="33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dirty="0">
                  <a:solidFill>
                    <a:schemeClr val="bg1"/>
                  </a:solidFill>
                  <a:latin typeface="+mj-lt"/>
                </a:rPr>
                <a:t>National Center for Disease Control  &amp; Public Health</a:t>
              </a:r>
              <a:endParaRPr lang="ru-RU" sz="1400" b="1" dirty="0">
                <a:solidFill>
                  <a:schemeClr val="bg1"/>
                </a:solidFill>
                <a:latin typeface="+mj-lt"/>
              </a:endParaRPr>
            </a:p>
          </p:txBody>
        </p:sp>
        <p:pic>
          <p:nvPicPr>
            <p:cNvPr id="7"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94" y="4020"/>
              <a:ext cx="91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latin typeface="+mj-lt"/>
                </a:rPr>
                <a:t>www.ncdc.ge</a:t>
              </a:r>
              <a:endParaRPr lang="ru-RU">
                <a:solidFill>
                  <a:schemeClr val="bg1"/>
                </a:solidFill>
                <a:latin typeface="+mj-lt"/>
              </a:endParaRPr>
            </a:p>
          </p:txBody>
        </p:sp>
      </p:grpSp>
    </p:spTree>
    <p:extLst>
      <p:ext uri="{BB962C8B-B14F-4D97-AF65-F5344CB8AC3E}">
        <p14:creationId xmlns:p14="http://schemas.microsoft.com/office/powerpoint/2010/main" val="103149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368"/>
            <a:ext cx="8446968" cy="792162"/>
          </a:xfrm>
        </p:spPr>
        <p:txBody>
          <a:bodyPr>
            <a:noAutofit/>
          </a:bodyPr>
          <a:lstStyle/>
          <a:p>
            <a:pPr algn="l"/>
            <a:r>
              <a:rPr lang="ka-GE" sz="2800" b="1" dirty="0">
                <a:solidFill>
                  <a:schemeClr val="tx2"/>
                </a:solidFill>
                <a:cs typeface="Arial"/>
              </a:rPr>
              <a:t>საზ. ჯანმრთელობის საგანგებო სიტუაციების მართვის ცენტრი (EOC) აქტიურდება:</a:t>
            </a:r>
            <a:endParaRPr lang="en-US" sz="2800" b="1" dirty="0">
              <a:solidFill>
                <a:srgbClr val="1F497D"/>
              </a:solidFill>
              <a:cs typeface="Arial"/>
            </a:endParaRPr>
          </a:p>
        </p:txBody>
      </p:sp>
      <p:sp>
        <p:nvSpPr>
          <p:cNvPr id="3" name="Content Placeholder 2"/>
          <p:cNvSpPr>
            <a:spLocks noGrp="1"/>
          </p:cNvSpPr>
          <p:nvPr>
            <p:ph idx="1"/>
          </p:nvPr>
        </p:nvSpPr>
        <p:spPr>
          <a:xfrm>
            <a:off x="117231" y="1465263"/>
            <a:ext cx="8786937" cy="4044584"/>
          </a:xfrm>
        </p:spPr>
        <p:txBody>
          <a:bodyPr>
            <a:normAutofit/>
          </a:bodyPr>
          <a:lstStyle/>
          <a:p>
            <a:pPr marL="457200" indent="-457200">
              <a:buFont typeface="Arial" panose="020B0604020202020204" pitchFamily="34" charset="0"/>
              <a:buChar char="→"/>
            </a:pPr>
            <a:r>
              <a:rPr lang="ka-GE" sz="2400" dirty="0">
                <a:solidFill>
                  <a:schemeClr val="dk1"/>
                </a:solidFill>
                <a:latin typeface="+mj-lt"/>
                <a:cs typeface="Arial"/>
              </a:rPr>
              <a:t>დაავადების შემთხვევათა ან გარდაცვალებათა მატება დროის გარკვეულ მონაკვეთში;</a:t>
            </a:r>
          </a:p>
          <a:p>
            <a:pPr marL="457200" indent="-457200">
              <a:buFont typeface="Arial" panose="020B0604020202020204" pitchFamily="34" charset="0"/>
              <a:buChar char="→"/>
            </a:pPr>
            <a:r>
              <a:rPr lang="ka-GE" sz="2400" dirty="0">
                <a:solidFill>
                  <a:schemeClr val="dk1"/>
                </a:solidFill>
                <a:latin typeface="+mj-lt"/>
                <a:cs typeface="Arial"/>
              </a:rPr>
              <a:t>ბუნებრივი ან ტექნიკური სახის კატასტროფა, რომელმაც შესაძლოა გავლენა იქონიოს საზოგადოებრივ ჯანმრთელობაზე;</a:t>
            </a:r>
          </a:p>
          <a:p>
            <a:pPr marL="457200" indent="-457200">
              <a:buFont typeface="Arial" panose="020B0604020202020204" pitchFamily="34" charset="0"/>
              <a:buChar char="→"/>
            </a:pPr>
            <a:r>
              <a:rPr lang="ka-GE" sz="2400" dirty="0">
                <a:solidFill>
                  <a:schemeClr val="dk1"/>
                </a:solidFill>
                <a:latin typeface="+mj-lt"/>
                <a:cs typeface="Arial"/>
              </a:rPr>
              <a:t>საერთაშორისო გავრცელების საფრთხის შემცველი მოვლენა;</a:t>
            </a:r>
          </a:p>
          <a:p>
            <a:pPr marL="457200" indent="-457200">
              <a:buFont typeface="Arial" panose="020B0604020202020204" pitchFamily="34" charset="0"/>
              <a:buChar char="→"/>
            </a:pPr>
            <a:r>
              <a:rPr lang="ka-GE" sz="2400" dirty="0">
                <a:solidFill>
                  <a:schemeClr val="dk1"/>
                </a:solidFill>
                <a:latin typeface="+mj-lt"/>
                <a:cs typeface="Arial"/>
              </a:rPr>
              <a:t>განსაკუთრებით საშიში პათოგენების გავრცელების საფრთხე;</a:t>
            </a:r>
            <a:endParaRPr lang="en-US" sz="2400" dirty="0">
              <a:solidFill>
                <a:schemeClr val="dk1"/>
              </a:solidFill>
              <a:latin typeface="+mj-lt"/>
              <a:cs typeface="Arial"/>
            </a:endParaRPr>
          </a:p>
          <a:p>
            <a:pPr marL="0" indent="0">
              <a:buNone/>
            </a:pPr>
            <a:endParaRPr lang="en-US" sz="2000" dirty="0">
              <a:latin typeface="+mj-lt"/>
            </a:endParaRPr>
          </a:p>
          <a:p>
            <a:pPr marL="0" indent="0">
              <a:buNone/>
            </a:pPr>
            <a:endParaRPr lang="en-US" dirty="0">
              <a:latin typeface="+mj-lt"/>
            </a:endParaRPr>
          </a:p>
          <a:p>
            <a:endParaRPr lang="en-US" dirty="0">
              <a:latin typeface="+mj-lt"/>
            </a:endParaRPr>
          </a:p>
        </p:txBody>
      </p:sp>
      <p:grpSp>
        <p:nvGrpSpPr>
          <p:cNvPr id="4" name="Group 4"/>
          <p:cNvGrpSpPr>
            <a:grpSpLocks/>
          </p:cNvGrpSpPr>
          <p:nvPr/>
        </p:nvGrpSpPr>
        <p:grpSpPr bwMode="auto">
          <a:xfrm>
            <a:off x="0" y="6165850"/>
            <a:ext cx="9144000" cy="692150"/>
            <a:chOff x="0" y="3884"/>
            <a:chExt cx="5760" cy="436"/>
          </a:xfrm>
        </p:grpSpPr>
        <p:sp>
          <p:nvSpPr>
            <p:cNvPr id="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ru-RU">
                <a:latin typeface="+mj-lt"/>
              </a:endParaRPr>
            </a:p>
          </p:txBody>
        </p:sp>
        <p:sp>
          <p:nvSpPr>
            <p:cNvPr id="6" name="Rectangle 6"/>
            <p:cNvSpPr>
              <a:spLocks noChangeArrowheads="1"/>
            </p:cNvSpPr>
            <p:nvPr/>
          </p:nvSpPr>
          <p:spPr bwMode="auto">
            <a:xfrm>
              <a:off x="793" y="4016"/>
              <a:ext cx="33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dirty="0">
                  <a:solidFill>
                    <a:schemeClr val="bg1"/>
                  </a:solidFill>
                  <a:latin typeface="+mj-lt"/>
                </a:rPr>
                <a:t>National Center for Disease Control  &amp; Public Health</a:t>
              </a:r>
              <a:endParaRPr lang="ru-RU" sz="1400" b="1" dirty="0">
                <a:solidFill>
                  <a:schemeClr val="bg1"/>
                </a:solidFill>
                <a:latin typeface="+mj-lt"/>
              </a:endParaRPr>
            </a:p>
          </p:txBody>
        </p:sp>
        <p:pic>
          <p:nvPicPr>
            <p:cNvPr id="7"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94" y="4020"/>
              <a:ext cx="91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latin typeface="+mj-lt"/>
                </a:rPr>
                <a:t>www.ncdc.ge</a:t>
              </a:r>
              <a:endParaRPr lang="ru-RU">
                <a:solidFill>
                  <a:schemeClr val="bg1"/>
                </a:solidFill>
                <a:latin typeface="+mj-lt"/>
              </a:endParaRPr>
            </a:p>
          </p:txBody>
        </p:sp>
      </p:grpSp>
    </p:spTree>
    <p:extLst>
      <p:ext uri="{BB962C8B-B14F-4D97-AF65-F5344CB8AC3E}">
        <p14:creationId xmlns:p14="http://schemas.microsoft.com/office/powerpoint/2010/main" val="11104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15" y="166558"/>
            <a:ext cx="8229600" cy="1143000"/>
          </a:xfrm>
        </p:spPr>
        <p:txBody>
          <a:bodyPr>
            <a:noAutofit/>
          </a:bodyPr>
          <a:lstStyle/>
          <a:p>
            <a:r>
              <a:rPr lang="ru-RU" sz="3000" b="1" dirty="0" err="1">
                <a:solidFill>
                  <a:srgbClr val="1F497D"/>
                </a:solidFill>
                <a:latin typeface="Sylfaen" panose="010A0502050306030303" pitchFamily="18" charset="0"/>
                <a:cs typeface="Arial"/>
              </a:rPr>
              <a:t>საგანგებო</a:t>
            </a:r>
            <a:r>
              <a:rPr lang="ru-RU" sz="3000" b="1" dirty="0">
                <a:solidFill>
                  <a:srgbClr val="1F497D"/>
                </a:solidFill>
                <a:latin typeface="Sylfaen" panose="010A0502050306030303" pitchFamily="18" charset="0"/>
                <a:cs typeface="Arial"/>
              </a:rPr>
              <a:t> </a:t>
            </a:r>
            <a:r>
              <a:rPr lang="ru-RU" sz="3000" b="1" dirty="0" err="1">
                <a:solidFill>
                  <a:srgbClr val="1F497D"/>
                </a:solidFill>
                <a:latin typeface="Sylfaen" panose="010A0502050306030303" pitchFamily="18" charset="0"/>
                <a:cs typeface="Arial"/>
              </a:rPr>
              <a:t>სიტუაციების</a:t>
            </a:r>
            <a:r>
              <a:rPr lang="ru-RU" sz="3000" b="1" dirty="0">
                <a:solidFill>
                  <a:srgbClr val="1F497D"/>
                </a:solidFill>
                <a:latin typeface="Sylfaen" panose="010A0502050306030303" pitchFamily="18" charset="0"/>
                <a:cs typeface="Arial"/>
              </a:rPr>
              <a:t> </a:t>
            </a:r>
            <a:r>
              <a:rPr lang="ru-RU" sz="3000" b="1" dirty="0" err="1">
                <a:solidFill>
                  <a:srgbClr val="1F497D"/>
                </a:solidFill>
                <a:latin typeface="Sylfaen" panose="010A0502050306030303" pitchFamily="18" charset="0"/>
                <a:cs typeface="Arial"/>
              </a:rPr>
              <a:t>მართვის</a:t>
            </a:r>
            <a:r>
              <a:rPr lang="ru-RU" sz="3000" b="1" dirty="0">
                <a:solidFill>
                  <a:srgbClr val="1F497D"/>
                </a:solidFill>
                <a:latin typeface="Sylfaen" panose="010A0502050306030303" pitchFamily="18" charset="0"/>
                <a:cs typeface="Arial"/>
              </a:rPr>
              <a:t> </a:t>
            </a:r>
            <a:r>
              <a:rPr lang="ru-RU" sz="3000" b="1" dirty="0" err="1">
                <a:solidFill>
                  <a:srgbClr val="1F497D"/>
                </a:solidFill>
                <a:latin typeface="Sylfaen" panose="010A0502050306030303" pitchFamily="18" charset="0"/>
                <a:cs typeface="Arial"/>
              </a:rPr>
              <a:t>ცენტრი</a:t>
            </a:r>
            <a:r>
              <a:rPr lang="ka-GE" sz="3000" b="1" dirty="0">
                <a:solidFill>
                  <a:srgbClr val="1F497D"/>
                </a:solidFill>
                <a:latin typeface="Sylfaen" panose="010A0502050306030303" pitchFamily="18" charset="0"/>
                <a:cs typeface="Arial"/>
              </a:rPr>
              <a:t>ს მოდელი</a:t>
            </a:r>
            <a:r>
              <a:rPr lang="ru-RU" sz="3000" b="1" dirty="0">
                <a:solidFill>
                  <a:srgbClr val="1F497D"/>
                </a:solidFill>
                <a:latin typeface="Sylfaen" panose="010A0502050306030303" pitchFamily="18" charset="0"/>
                <a:cs typeface="Arial"/>
              </a:rPr>
              <a:t> </a:t>
            </a:r>
            <a:r>
              <a:rPr lang="ka-GE" sz="3000" b="1" dirty="0">
                <a:solidFill>
                  <a:srgbClr val="1F497D"/>
                </a:solidFill>
                <a:latin typeface="Sylfaen" panose="010A0502050306030303" pitchFamily="18" charset="0"/>
                <a:cs typeface="Arial"/>
              </a:rPr>
              <a:t>რეაგირების ფაზაში</a:t>
            </a:r>
            <a:endParaRPr lang="en-US" sz="3000" b="1" dirty="0">
              <a:solidFill>
                <a:srgbClr val="1F497D"/>
              </a:solidFill>
              <a:latin typeface="Sylfaen" panose="010A0502050306030303" pitchFamily="18" charset="0"/>
              <a:cs typeface="Arial"/>
            </a:endParaRPr>
          </a:p>
        </p:txBody>
      </p:sp>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ru-RU">
                <a:latin typeface="Sylfaen" panose="010A0502050306030303" pitchFamily="18" charset="0"/>
              </a:endParaRPr>
            </a:p>
          </p:txBody>
        </p:sp>
        <p:sp>
          <p:nvSpPr>
            <p:cNvPr id="9" name="Rectangle 6"/>
            <p:cNvSpPr>
              <a:spLocks noChangeArrowheads="1"/>
            </p:cNvSpPr>
            <p:nvPr/>
          </p:nvSpPr>
          <p:spPr bwMode="auto">
            <a:xfrm>
              <a:off x="793" y="4016"/>
              <a:ext cx="33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dirty="0">
                  <a:solidFill>
                    <a:schemeClr val="bg1"/>
                  </a:solidFill>
                  <a:latin typeface="Sylfaen" panose="010A0502050306030303" pitchFamily="18" charset="0"/>
                </a:rPr>
                <a:t>National Center for Disease Control  &amp; Public Health</a:t>
              </a:r>
              <a:endParaRPr lang="ru-RU" sz="1400" b="1" dirty="0">
                <a:solidFill>
                  <a:schemeClr val="bg1"/>
                </a:solidFill>
                <a:latin typeface="Sylfaen" panose="010A0502050306030303" pitchFamily="18" charset="0"/>
              </a:endParaRPr>
            </a:p>
          </p:txBody>
        </p:sp>
        <p:pic>
          <p:nvPicPr>
            <p:cNvPr id="10"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4694" y="4020"/>
              <a:ext cx="97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latin typeface="Sylfaen" panose="010A0502050306030303" pitchFamily="18" charset="0"/>
                </a:rPr>
                <a:t>www.ncdc.ge</a:t>
              </a:r>
              <a:endParaRPr lang="ru-RU">
                <a:solidFill>
                  <a:schemeClr val="bg1"/>
                </a:solidFill>
                <a:latin typeface="Sylfaen" panose="010A0502050306030303" pitchFamily="18" charset="0"/>
              </a:endParaRPr>
            </a:p>
          </p:txBody>
        </p:sp>
      </p:grpSp>
      <p:graphicFrame>
        <p:nvGraphicFramePr>
          <p:cNvPr id="12" name="Diagram 11"/>
          <p:cNvGraphicFramePr/>
          <p:nvPr>
            <p:extLst>
              <p:ext uri="{D42A27DB-BD31-4B8C-83A1-F6EECF244321}">
                <p14:modId xmlns:p14="http://schemas.microsoft.com/office/powerpoint/2010/main" val="1565253316"/>
              </p:ext>
            </p:extLst>
          </p:nvPr>
        </p:nvGraphicFramePr>
        <p:xfrm>
          <a:off x="233729" y="1811093"/>
          <a:ext cx="9719531" cy="4545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335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p:spPr>
        <p:txBody>
          <a:bodyPr>
            <a:normAutofit/>
          </a:bodyPr>
          <a:lstStyle/>
          <a:p>
            <a:r>
              <a:rPr lang="ka-GE" sz="4000" b="1" dirty="0">
                <a:solidFill>
                  <a:schemeClr val="tx2"/>
                </a:solidFill>
                <a:cs typeface="Arial"/>
              </a:rPr>
              <a:t>სამომავლო გეგმები</a:t>
            </a:r>
            <a:endParaRPr lang="en-US" sz="4000" b="1" dirty="0">
              <a:solidFill>
                <a:schemeClr val="tx2"/>
              </a:solidFill>
              <a:cs typeface="Arial"/>
            </a:endParaRPr>
          </a:p>
        </p:txBody>
      </p:sp>
      <p:sp>
        <p:nvSpPr>
          <p:cNvPr id="3" name="Content Placeholder 2"/>
          <p:cNvSpPr>
            <a:spLocks noGrp="1"/>
          </p:cNvSpPr>
          <p:nvPr>
            <p:ph idx="1"/>
          </p:nvPr>
        </p:nvSpPr>
        <p:spPr>
          <a:xfrm>
            <a:off x="234463" y="1465263"/>
            <a:ext cx="8760312" cy="4525962"/>
          </a:xfrm>
        </p:spPr>
        <p:txBody>
          <a:bodyPr>
            <a:normAutofit lnSpcReduction="10000"/>
          </a:bodyPr>
          <a:lstStyle/>
          <a:p>
            <a:pPr>
              <a:buFont typeface="Wingdings" panose="05000000000000000000" pitchFamily="2" charset="2"/>
              <a:buChar char="Ø"/>
            </a:pPr>
            <a:r>
              <a:rPr lang="en-US" sz="2400" dirty="0">
                <a:latin typeface="+mj-lt"/>
                <a:cs typeface="Arial"/>
              </a:rPr>
              <a:t>GHSA 5 </a:t>
            </a:r>
            <a:r>
              <a:rPr lang="ka-GE" sz="2400" dirty="0">
                <a:latin typeface="+mj-lt"/>
                <a:cs typeface="Arial"/>
              </a:rPr>
              <a:t>წლიანი სამოქმედო გეგმის (</a:t>
            </a:r>
            <a:r>
              <a:rPr lang="en-US" sz="2400" dirty="0">
                <a:latin typeface="+mj-lt"/>
                <a:cs typeface="Arial"/>
              </a:rPr>
              <a:t>Roadmap) </a:t>
            </a:r>
            <a:r>
              <a:rPr lang="ka-GE" sz="2400" dirty="0">
                <a:latin typeface="+mj-lt"/>
                <a:cs typeface="Arial"/>
              </a:rPr>
              <a:t>დამტკიცება;</a:t>
            </a:r>
            <a:endParaRPr lang="en-US" sz="2400" dirty="0">
              <a:latin typeface="+mj-lt"/>
              <a:cs typeface="Arial"/>
            </a:endParaRPr>
          </a:p>
          <a:p>
            <a:pPr marL="0" indent="0">
              <a:buNone/>
            </a:pPr>
            <a:endParaRPr lang="ka-GE" sz="2400" dirty="0">
              <a:latin typeface="+mj-lt"/>
              <a:cs typeface="Arial"/>
            </a:endParaRPr>
          </a:p>
          <a:p>
            <a:pPr>
              <a:buFont typeface="Wingdings" panose="05000000000000000000" pitchFamily="2" charset="2"/>
              <a:buChar char="Ø"/>
            </a:pPr>
            <a:r>
              <a:rPr lang="ka-GE" sz="2400" dirty="0">
                <a:latin typeface="+mj-lt"/>
                <a:cs typeface="Arial"/>
              </a:rPr>
              <a:t>ბიოლოგიურ ინციდენტებზე, ეპიდემია/პანდემიაზე რეაგირების გეგმის დასრულება;</a:t>
            </a:r>
            <a:endParaRPr lang="en-US" sz="2400" dirty="0">
              <a:latin typeface="+mj-lt"/>
              <a:cs typeface="Arial"/>
            </a:endParaRPr>
          </a:p>
          <a:p>
            <a:pPr marL="0" indent="0">
              <a:buNone/>
            </a:pPr>
            <a:endParaRPr lang="ka-GE" sz="2400" dirty="0">
              <a:latin typeface="+mj-lt"/>
              <a:cs typeface="Arial"/>
            </a:endParaRPr>
          </a:p>
          <a:p>
            <a:pPr>
              <a:buFont typeface="Wingdings" panose="05000000000000000000" pitchFamily="2" charset="2"/>
              <a:buChar char="Ø"/>
            </a:pPr>
            <a:r>
              <a:rPr lang="ka-GE" sz="2400" dirty="0">
                <a:latin typeface="+mj-lt"/>
                <a:cs typeface="Arial"/>
              </a:rPr>
              <a:t>საგანგებო სიტუაციების მართვის ცენტრის (</a:t>
            </a:r>
            <a:r>
              <a:rPr lang="en-US" sz="2400" dirty="0">
                <a:latin typeface="+mj-lt"/>
                <a:cs typeface="Arial"/>
              </a:rPr>
              <a:t>EOC</a:t>
            </a:r>
            <a:r>
              <a:rPr lang="ka-GE" sz="2400" dirty="0">
                <a:latin typeface="+mj-lt"/>
                <a:cs typeface="Arial"/>
              </a:rPr>
              <a:t>) გამართვა;</a:t>
            </a:r>
            <a:endParaRPr lang="en-US" sz="2400" dirty="0">
              <a:latin typeface="+mj-lt"/>
              <a:cs typeface="Arial"/>
            </a:endParaRPr>
          </a:p>
          <a:p>
            <a:pPr marL="0" indent="0">
              <a:buNone/>
            </a:pPr>
            <a:endParaRPr lang="en-US" sz="2400" dirty="0">
              <a:latin typeface="+mj-lt"/>
              <a:cs typeface="Arial"/>
            </a:endParaRPr>
          </a:p>
          <a:p>
            <a:pPr>
              <a:buFont typeface="Wingdings" panose="05000000000000000000" pitchFamily="2" charset="2"/>
              <a:buChar char="Ø"/>
            </a:pPr>
            <a:r>
              <a:rPr lang="ka-GE" sz="2400" dirty="0">
                <a:latin typeface="+mj-lt"/>
                <a:cs typeface="Arial"/>
              </a:rPr>
              <a:t>რეალურ დროში ეპიდზედამხედველობის სამოქმედო პაკეტის საერთაშორისო შეხვედრა;</a:t>
            </a:r>
            <a:endParaRPr lang="en-US" sz="2400" dirty="0">
              <a:latin typeface="+mj-lt"/>
              <a:cs typeface="Arial"/>
            </a:endParaRPr>
          </a:p>
          <a:p>
            <a:pPr marL="0" indent="0">
              <a:buNone/>
            </a:pPr>
            <a:endParaRPr lang="ka-GE" sz="2400" dirty="0">
              <a:latin typeface="+mj-lt"/>
              <a:cs typeface="Arial"/>
            </a:endParaRPr>
          </a:p>
          <a:p>
            <a:pPr>
              <a:buFont typeface="Wingdings" panose="05000000000000000000" pitchFamily="2" charset="2"/>
              <a:buChar char="Ø"/>
            </a:pPr>
            <a:r>
              <a:rPr lang="ka-GE" sz="2400" dirty="0">
                <a:latin typeface="+mj-lt"/>
                <a:cs typeface="Arial"/>
              </a:rPr>
              <a:t>მულტისექტორული თანამშრომლობა;</a:t>
            </a:r>
            <a:r>
              <a:rPr lang="en-US" sz="2400" dirty="0">
                <a:latin typeface="+mj-lt"/>
                <a:cs typeface="Arial"/>
              </a:rPr>
              <a:t> </a:t>
            </a:r>
          </a:p>
        </p:txBody>
      </p:sp>
      <p:grpSp>
        <p:nvGrpSpPr>
          <p:cNvPr id="4" name="Group 4"/>
          <p:cNvGrpSpPr>
            <a:grpSpLocks/>
          </p:cNvGrpSpPr>
          <p:nvPr/>
        </p:nvGrpSpPr>
        <p:grpSpPr bwMode="auto">
          <a:xfrm>
            <a:off x="0" y="6165850"/>
            <a:ext cx="9144000" cy="692150"/>
            <a:chOff x="0" y="3884"/>
            <a:chExt cx="5760" cy="436"/>
          </a:xfrm>
        </p:grpSpPr>
        <p:sp>
          <p:nvSpPr>
            <p:cNvPr id="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ru-RU">
                <a:latin typeface="+mj-lt"/>
              </a:endParaRPr>
            </a:p>
          </p:txBody>
        </p:sp>
        <p:sp>
          <p:nvSpPr>
            <p:cNvPr id="6" name="Rectangle 6"/>
            <p:cNvSpPr>
              <a:spLocks noChangeArrowheads="1"/>
            </p:cNvSpPr>
            <p:nvPr/>
          </p:nvSpPr>
          <p:spPr bwMode="auto">
            <a:xfrm>
              <a:off x="793" y="4016"/>
              <a:ext cx="33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dirty="0">
                  <a:solidFill>
                    <a:schemeClr val="bg1"/>
                  </a:solidFill>
                  <a:latin typeface="+mj-lt"/>
                </a:rPr>
                <a:t>National Center for Disease Control  &amp; Public Health</a:t>
              </a:r>
              <a:endParaRPr lang="ru-RU" sz="1400" b="1" dirty="0">
                <a:solidFill>
                  <a:schemeClr val="bg1"/>
                </a:solidFill>
                <a:latin typeface="+mj-lt"/>
              </a:endParaRPr>
            </a:p>
          </p:txBody>
        </p:sp>
        <p:pic>
          <p:nvPicPr>
            <p:cNvPr id="7"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94" y="4020"/>
              <a:ext cx="91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latin typeface="+mj-lt"/>
                </a:rPr>
                <a:t>www.ncdc.ge</a:t>
              </a:r>
              <a:endParaRPr lang="ru-RU">
                <a:solidFill>
                  <a:schemeClr val="bg1"/>
                </a:solidFill>
                <a:latin typeface="+mj-lt"/>
              </a:endParaRPr>
            </a:p>
          </p:txBody>
        </p:sp>
      </p:grpSp>
    </p:spTree>
    <p:extLst>
      <p:ext uri="{BB962C8B-B14F-4D97-AF65-F5344CB8AC3E}">
        <p14:creationId xmlns:p14="http://schemas.microsoft.com/office/powerpoint/2010/main" val="1631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a:xfrm>
            <a:off x="1546225" y="4602163"/>
            <a:ext cx="5570538" cy="1158875"/>
          </a:xfrm>
          <a:prstGeom prst="roundRect">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idx="4294967295"/>
          </p:nvPr>
        </p:nvSpPr>
        <p:spPr>
          <a:xfrm>
            <a:off x="457200" y="457200"/>
            <a:ext cx="8229600" cy="1143000"/>
          </a:xfrm>
        </p:spPr>
        <p:txBody>
          <a:bodyPr rtlCol="0">
            <a:normAutofit/>
          </a:bodyPr>
          <a:lstStyle/>
          <a:p>
            <a:pPr eaLnBrk="1" fontAlgn="auto" hangingPunct="1">
              <a:spcAft>
                <a:spcPts val="0"/>
              </a:spcAft>
              <a:defRPr/>
            </a:pPr>
            <a:r>
              <a:rPr lang="ka-GE" sz="4000" b="1" dirty="0">
                <a:solidFill>
                  <a:schemeClr val="tx2"/>
                </a:solidFill>
                <a:effectLst>
                  <a:outerShdw blurRad="38100" dist="38100" dir="2700000" algn="tl">
                    <a:srgbClr val="C0C0C0"/>
                  </a:outerShdw>
                </a:effectLst>
              </a:rPr>
              <a:t>გმადლობთ ყურადღებისთვის!</a:t>
            </a:r>
            <a:endParaRPr lang="en-US" sz="4000" b="1" dirty="0">
              <a:solidFill>
                <a:schemeClr val="tx2"/>
              </a:solidFill>
              <a:effectLst>
                <a:outerShdw blurRad="38100" dist="38100" dir="2700000" algn="tl">
                  <a:srgbClr val="C0C0C0"/>
                </a:outerShdw>
              </a:effectLst>
            </a:endParaRPr>
          </a:p>
        </p:txBody>
      </p:sp>
      <p:pic>
        <p:nvPicPr>
          <p:cNvPr id="2050" name="Picture 2" descr="C:\Users\Dato\Desktop\Logos\NCDC Logo.png"/>
          <p:cNvPicPr>
            <a:picLocks noGrp="1" noChangeAspect="1" noChangeArrowheads="1"/>
          </p:cNvPicPr>
          <p:nvPr>
            <p:ph sz="half" idx="4294967295"/>
          </p:nvPr>
        </p:nvPicPr>
        <p:blipFill>
          <a:blip r:embed="rId2" cstate="print">
            <a:extLst/>
          </a:blip>
          <a:srcRect/>
          <a:stretch>
            <a:fillRect/>
          </a:stretch>
        </p:blipFill>
        <p:spPr>
          <a:xfrm>
            <a:off x="2889250" y="1709738"/>
            <a:ext cx="3137061" cy="2307447"/>
          </a:xfrm>
          <a:effectLst>
            <a:outerShdw blurRad="165100" dist="38100" dir="2700000" sx="103000" sy="103000" algn="tl" rotWithShape="0">
              <a:prstClr val="black">
                <a:alpha val="57000"/>
              </a:prstClr>
            </a:outerShdw>
            <a:reflection blurRad="114300" stA="44000" endPos="65000" dist="127000" dir="5400000" sy="-100000" algn="bl" rotWithShape="0"/>
          </a:effectLst>
          <a:extLst/>
        </p:spPr>
      </p:pic>
      <p:grpSp>
        <p:nvGrpSpPr>
          <p:cNvPr id="35845" name="Group 4"/>
          <p:cNvGrpSpPr>
            <a:grpSpLocks/>
          </p:cNvGrpSpPr>
          <p:nvPr/>
        </p:nvGrpSpPr>
        <p:grpSpPr bwMode="auto">
          <a:xfrm>
            <a:off x="0" y="6165850"/>
            <a:ext cx="9144000" cy="692150"/>
            <a:chOff x="0" y="3884"/>
            <a:chExt cx="5760" cy="436"/>
          </a:xfrm>
        </p:grpSpPr>
        <p:sp>
          <p:nvSpPr>
            <p:cNvPr id="35846"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en-US" sz="1800"/>
            </a:p>
          </p:txBody>
        </p:sp>
        <p:sp>
          <p:nvSpPr>
            <p:cNvPr id="35847" name="Rectangle 6"/>
            <p:cNvSpPr>
              <a:spLocks noChangeArrowheads="1"/>
            </p:cNvSpPr>
            <p:nvPr/>
          </p:nvSpPr>
          <p:spPr bwMode="auto">
            <a:xfrm>
              <a:off x="793" y="3929"/>
              <a:ext cx="29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solidFill>
                    <a:schemeClr val="bg1"/>
                  </a:solidFill>
                </a:rPr>
                <a:t>National Center for Disease Control  &amp; Public Health</a:t>
              </a:r>
              <a:endParaRPr lang="ru-RU" altLang="en-US" sz="1400" b="1">
                <a:solidFill>
                  <a:schemeClr val="bg1"/>
                </a:solidFill>
              </a:endParaRPr>
            </a:p>
          </p:txBody>
        </p:sp>
        <p:pic>
          <p:nvPicPr>
            <p:cNvPr id="35848"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8"/>
            <p:cNvSpPr txBox="1">
              <a:spLocks noChangeArrowheads="1"/>
            </p:cNvSpPr>
            <p:nvPr/>
          </p:nvSpPr>
          <p:spPr bwMode="auto">
            <a:xfrm>
              <a:off x="4694" y="4020"/>
              <a:ext cx="9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bg1"/>
                  </a:solidFill>
                </a:rPr>
                <a:t>www.ncdc.ge</a:t>
              </a:r>
              <a:endParaRPr lang="ru-RU" altLang="en-US" sz="1800">
                <a:solidFill>
                  <a:schemeClr val="bg1"/>
                </a:solidFill>
              </a:endParaRPr>
            </a:p>
          </p:txBody>
        </p:sp>
      </p:grpSp>
    </p:spTree>
    <p:extLst>
      <p:ext uri="{BB962C8B-B14F-4D97-AF65-F5344CB8AC3E}">
        <p14:creationId xmlns:p14="http://schemas.microsoft.com/office/powerpoint/2010/main" val="173694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912"/>
            <a:ext cx="8229600" cy="803885"/>
          </a:xfrm>
        </p:spPr>
        <p:txBody>
          <a:bodyPr>
            <a:noAutofit/>
          </a:bodyPr>
          <a:lstStyle/>
          <a:p>
            <a:r>
              <a:rPr lang="ka-GE" sz="3600" b="1" dirty="0">
                <a:solidFill>
                  <a:schemeClr val="tx2"/>
                </a:solidFill>
                <a:cs typeface="Arial"/>
              </a:rPr>
              <a:t>გლობალური ჯანმრთელობის საფრთხეები</a:t>
            </a:r>
            <a:endParaRPr lang="en-US" sz="3600" b="1" dirty="0">
              <a:solidFill>
                <a:schemeClr val="tx2"/>
              </a:solidFill>
              <a:cs typeface="Arial"/>
            </a:endParaRPr>
          </a:p>
        </p:txBody>
      </p:sp>
      <p:sp>
        <p:nvSpPr>
          <p:cNvPr id="3" name="Content Placeholder 2"/>
          <p:cNvSpPr>
            <a:spLocks noGrp="1"/>
          </p:cNvSpPr>
          <p:nvPr>
            <p:ph idx="1"/>
          </p:nvPr>
        </p:nvSpPr>
        <p:spPr>
          <a:xfrm>
            <a:off x="457200" y="1599222"/>
            <a:ext cx="8229600" cy="4145086"/>
          </a:xfrm>
        </p:spPr>
        <p:txBody>
          <a:bodyPr>
            <a:normAutofit lnSpcReduction="10000"/>
          </a:bodyPr>
          <a:lstStyle/>
          <a:p>
            <a:pPr>
              <a:buFont typeface="Wingdings" panose="05000000000000000000" pitchFamily="2" charset="2"/>
              <a:buChar char="Ø"/>
            </a:pPr>
            <a:r>
              <a:rPr lang="ka-GE" sz="2400" dirty="0">
                <a:latin typeface="+mj-lt"/>
                <a:cs typeface="Arial"/>
              </a:rPr>
              <a:t>ახალი მიკრობების აღმოცენება და გავრცელება; </a:t>
            </a:r>
          </a:p>
          <a:p>
            <a:pPr marL="0" indent="0">
              <a:buNone/>
            </a:pPr>
            <a:endParaRPr lang="ka-GE" sz="2400" dirty="0">
              <a:latin typeface="+mj-lt"/>
              <a:cs typeface="Arial"/>
            </a:endParaRPr>
          </a:p>
          <a:p>
            <a:pPr>
              <a:buFont typeface="Wingdings" panose="05000000000000000000" pitchFamily="2" charset="2"/>
              <a:buChar char="Ø"/>
            </a:pPr>
            <a:r>
              <a:rPr lang="ka-GE" sz="2400" dirty="0">
                <a:latin typeface="+mj-lt"/>
                <a:cs typeface="Arial"/>
              </a:rPr>
              <a:t>მგზავრობის, საკვებისა და სამედიცინო პროდუქტების გლობალიზაცია; </a:t>
            </a:r>
          </a:p>
          <a:p>
            <a:pPr marL="0" indent="0">
              <a:buNone/>
            </a:pPr>
            <a:endParaRPr lang="ka-GE" sz="2400" dirty="0">
              <a:latin typeface="+mj-lt"/>
              <a:cs typeface="Arial"/>
            </a:endParaRPr>
          </a:p>
          <a:p>
            <a:pPr>
              <a:buFont typeface="Wingdings" panose="05000000000000000000" pitchFamily="2" charset="2"/>
              <a:buChar char="Ø"/>
            </a:pPr>
            <a:r>
              <a:rPr lang="ka-GE" sz="2400" dirty="0">
                <a:latin typeface="+mj-lt"/>
                <a:cs typeface="Arial"/>
              </a:rPr>
              <a:t>წამლებზე რეზისტენტობის მომატება; და </a:t>
            </a:r>
          </a:p>
          <a:p>
            <a:pPr marL="0" indent="0">
              <a:buNone/>
            </a:pPr>
            <a:endParaRPr lang="ka-GE" sz="2400" dirty="0">
              <a:latin typeface="+mj-lt"/>
              <a:cs typeface="Arial"/>
            </a:endParaRPr>
          </a:p>
          <a:p>
            <a:pPr>
              <a:buFont typeface="Wingdings" panose="05000000000000000000" pitchFamily="2" charset="2"/>
              <a:buChar char="Ø"/>
            </a:pPr>
            <a:r>
              <a:rPr lang="ka-GE" sz="2400" dirty="0">
                <a:latin typeface="+mj-lt"/>
                <a:cs typeface="Arial"/>
              </a:rPr>
              <a:t>ლაბორატორიების გაზრდილი პოტენციალი აწარმოონ და განზრახ ან უნებლიეთ გამოათავისუფლონ სასიკვდილო პათოგენები;</a:t>
            </a:r>
            <a:endParaRPr lang="en-US" sz="2400" dirty="0">
              <a:latin typeface="+mj-lt"/>
              <a:cs typeface="Arial"/>
            </a:endParaRPr>
          </a:p>
        </p:txBody>
      </p:sp>
      <p:grpSp>
        <p:nvGrpSpPr>
          <p:cNvPr id="4" name="Group 4"/>
          <p:cNvGrpSpPr>
            <a:grpSpLocks/>
          </p:cNvGrpSpPr>
          <p:nvPr/>
        </p:nvGrpSpPr>
        <p:grpSpPr bwMode="auto">
          <a:xfrm>
            <a:off x="0" y="6165850"/>
            <a:ext cx="9144000" cy="692150"/>
            <a:chOff x="0" y="3884"/>
            <a:chExt cx="5760" cy="436"/>
          </a:xfrm>
        </p:grpSpPr>
        <p:sp>
          <p:nvSpPr>
            <p:cNvPr id="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ru-RU" altLang="en-US" sz="1800"/>
            </a:p>
          </p:txBody>
        </p:sp>
        <p:sp>
          <p:nvSpPr>
            <p:cNvPr id="6"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solidFill>
                    <a:schemeClr val="bg1"/>
                  </a:solidFill>
                </a:rPr>
                <a:t>National Center for Disease Control  &amp; Public Health</a:t>
              </a:r>
              <a:endParaRPr lang="ru-RU" altLang="en-US" sz="1400" b="1">
                <a:solidFill>
                  <a:schemeClr val="bg1"/>
                </a:solidFill>
              </a:endParaRPr>
            </a:p>
          </p:txBody>
        </p:sp>
        <p:pic>
          <p:nvPicPr>
            <p:cNvPr id="7"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94" y="4020"/>
              <a:ext cx="9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chemeClr val="bg1"/>
                  </a:solidFill>
                </a:rPr>
                <a:t>www.ncdc.ge</a:t>
              </a:r>
              <a:endParaRPr lang="ru-RU" altLang="en-US" sz="1800">
                <a:solidFill>
                  <a:schemeClr val="bg1"/>
                </a:solidFill>
              </a:endParaRPr>
            </a:p>
          </p:txBody>
        </p:sp>
      </p:grpSp>
    </p:spTree>
    <p:extLst>
      <p:ext uri="{BB962C8B-B14F-4D97-AF65-F5344CB8AC3E}">
        <p14:creationId xmlns:p14="http://schemas.microsoft.com/office/powerpoint/2010/main" val="344936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ctangle 101377"/>
          <p:cNvPicPr>
            <a:picLocks noChangeAspect="1" noChangeArrowheads="1"/>
          </p:cNvPicPr>
          <p:nvPr/>
        </p:nvPicPr>
        <p:blipFill>
          <a:blip r:embed="rId3">
            <a:extLst>
              <a:ext uri="{28A0092B-C50C-407E-A947-70E740481C1C}">
                <a14:useLocalDpi xmlns:a14="http://schemas.microsoft.com/office/drawing/2010/main" val="0"/>
              </a:ext>
            </a:extLst>
          </a:blip>
          <a:srcRect r="14815"/>
          <a:stretch>
            <a:fillRect/>
          </a:stretch>
        </p:blipFill>
        <p:spPr bwMode="auto">
          <a:xfrm>
            <a:off x="1807148" y="4510876"/>
            <a:ext cx="1930636" cy="1539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http://www.who.int/entity/csr/don/Map_200907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768" y="4510876"/>
            <a:ext cx="1703073" cy="1548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p:nvSpPr>
        <p:spPr bwMode="auto">
          <a:xfrm>
            <a:off x="157880" y="56824"/>
            <a:ext cx="8675688" cy="1015647"/>
          </a:xfrm>
          <a:prstGeom prst="rect">
            <a:avLst/>
          </a:prstGeom>
          <a:noFill/>
          <a:ln w="9525">
            <a:noFill/>
            <a:miter lim="800000"/>
            <a:headEnd/>
            <a:tailEnd/>
          </a:ln>
        </p:spPr>
        <p:txBody>
          <a:bodyPr lIns="91424" tIns="45712" rIns="91424" bIns="45712">
            <a:spAutoFit/>
          </a:bodyPr>
          <a:lstStyle/>
          <a:p>
            <a:pPr algn="ctr">
              <a:defRPr/>
            </a:pPr>
            <a:r>
              <a:rPr lang="en-GB" sz="3000" b="1" dirty="0" err="1">
                <a:solidFill>
                  <a:schemeClr val="tx2"/>
                </a:solidFill>
                <a:latin typeface="Sylfaen" panose="010A0502050306030303" pitchFamily="18" charset="0"/>
                <a:cs typeface="Arial"/>
              </a:rPr>
              <a:t>საზოგადოებრივი</a:t>
            </a:r>
            <a:r>
              <a:rPr lang="en-GB" sz="3000" b="1" dirty="0">
                <a:solidFill>
                  <a:schemeClr val="tx2"/>
                </a:solidFill>
                <a:latin typeface="Sylfaen" panose="010A0502050306030303" pitchFamily="18" charset="0"/>
                <a:cs typeface="Arial"/>
              </a:rPr>
              <a:t> </a:t>
            </a:r>
            <a:r>
              <a:rPr lang="en-GB" sz="3000" b="1" dirty="0" err="1">
                <a:solidFill>
                  <a:schemeClr val="tx2"/>
                </a:solidFill>
                <a:latin typeface="Sylfaen" panose="010A0502050306030303" pitchFamily="18" charset="0"/>
                <a:cs typeface="Arial"/>
              </a:rPr>
              <a:t>ჯანმრთელობის</a:t>
            </a:r>
            <a:r>
              <a:rPr lang="en-GB" sz="3000" b="1" dirty="0">
                <a:solidFill>
                  <a:schemeClr val="tx2"/>
                </a:solidFill>
                <a:latin typeface="Sylfaen" panose="010A0502050306030303" pitchFamily="18" charset="0"/>
                <a:cs typeface="Arial"/>
              </a:rPr>
              <a:t> </a:t>
            </a:r>
            <a:r>
              <a:rPr lang="en-GB" sz="3000" b="1" dirty="0" err="1">
                <a:solidFill>
                  <a:schemeClr val="tx2"/>
                </a:solidFill>
                <a:latin typeface="Sylfaen" panose="010A0502050306030303" pitchFamily="18" charset="0"/>
                <a:cs typeface="Arial"/>
              </a:rPr>
              <a:t>საფრთხეები</a:t>
            </a:r>
            <a:r>
              <a:rPr lang="en-GB" sz="3000" b="1" dirty="0">
                <a:solidFill>
                  <a:schemeClr val="tx2"/>
                </a:solidFill>
                <a:latin typeface="Sylfaen" panose="010A0502050306030303" pitchFamily="18" charset="0"/>
                <a:cs typeface="Arial"/>
              </a:rPr>
              <a:t>, 1980-2016</a:t>
            </a:r>
          </a:p>
        </p:txBody>
      </p:sp>
      <p:pic>
        <p:nvPicPr>
          <p:cNvPr id="8" name="Picture 4" descr="2006 meningitis burkina01"/>
          <p:cNvPicPr>
            <a:picLocks noChangeAspect="1" noChangeArrowheads="1"/>
          </p:cNvPicPr>
          <p:nvPr/>
        </p:nvPicPr>
        <p:blipFill>
          <a:blip r:embed="rId5">
            <a:extLst>
              <a:ext uri="{28A0092B-C50C-407E-A947-70E740481C1C}">
                <a14:useLocalDpi xmlns:a14="http://schemas.microsoft.com/office/drawing/2010/main" val="0"/>
              </a:ext>
            </a:extLst>
          </a:blip>
          <a:srcRect r="35294"/>
          <a:stretch>
            <a:fillRect/>
          </a:stretch>
        </p:blipFill>
        <p:spPr bwMode="auto">
          <a:xfrm>
            <a:off x="6746983" y="2802632"/>
            <a:ext cx="2226150" cy="1752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Text Box 5"/>
          <p:cNvSpPr txBox="1">
            <a:spLocks noChangeArrowheads="1"/>
          </p:cNvSpPr>
          <p:nvPr/>
        </p:nvSpPr>
        <p:spPr bwMode="auto">
          <a:xfrm rot="19864783">
            <a:off x="7197063" y="3880021"/>
            <a:ext cx="1254564" cy="369316"/>
          </a:xfrm>
          <a:prstGeom prst="rect">
            <a:avLst/>
          </a:prstGeom>
          <a:solidFill>
            <a:srgbClr val="F8F8F8"/>
          </a:solidFill>
          <a:ln w="9525">
            <a:solidFill>
              <a:schemeClr val="tx1"/>
            </a:solidFill>
            <a:miter lim="800000"/>
            <a:headEnd/>
            <a:tailEnd/>
          </a:ln>
        </p:spPr>
        <p:txBody>
          <a:bodyPr wrap="square"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dirty="0">
                <a:solidFill>
                  <a:srgbClr val="000066"/>
                </a:solidFill>
              </a:rPr>
              <a:t>Meningitis</a:t>
            </a:r>
          </a:p>
        </p:txBody>
      </p:sp>
      <p:pic>
        <p:nvPicPr>
          <p:cNvPr id="10" name="Picture 6" descr="choelra Liberia MSF"/>
          <p:cNvPicPr>
            <a:picLocks noChangeAspect="1" noChangeArrowheads="1"/>
          </p:cNvPicPr>
          <p:nvPr/>
        </p:nvPicPr>
        <p:blipFill>
          <a:blip r:embed="rId6">
            <a:extLst>
              <a:ext uri="{28A0092B-C50C-407E-A947-70E740481C1C}">
                <a14:useLocalDpi xmlns:a14="http://schemas.microsoft.com/office/drawing/2010/main" val="0"/>
              </a:ext>
            </a:extLst>
          </a:blip>
          <a:srcRect r="17534"/>
          <a:stretch>
            <a:fillRect/>
          </a:stretch>
        </p:blipFill>
        <p:spPr bwMode="auto">
          <a:xfrm>
            <a:off x="4511922" y="2807354"/>
            <a:ext cx="2235061" cy="174788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7" descr="ap_ivory_coast_toxic_waste_21sep06_210"/>
          <p:cNvPicPr>
            <a:picLocks noChangeAspect="1" noChangeArrowheads="1"/>
          </p:cNvPicPr>
          <p:nvPr/>
        </p:nvPicPr>
        <p:blipFill>
          <a:blip r:embed="rId7">
            <a:extLst>
              <a:ext uri="{28A0092B-C50C-407E-A947-70E740481C1C}">
                <a14:useLocalDpi xmlns:a14="http://schemas.microsoft.com/office/drawing/2010/main" val="0"/>
              </a:ext>
            </a:extLst>
          </a:blip>
          <a:srcRect r="10001"/>
          <a:stretch>
            <a:fillRect/>
          </a:stretch>
        </p:blipFill>
        <p:spPr bwMode="auto">
          <a:xfrm>
            <a:off x="59724" y="4498460"/>
            <a:ext cx="1747423" cy="155210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Text Box 9"/>
          <p:cNvSpPr txBox="1">
            <a:spLocks noChangeArrowheads="1"/>
          </p:cNvSpPr>
          <p:nvPr/>
        </p:nvSpPr>
        <p:spPr bwMode="auto">
          <a:xfrm rot="19864783">
            <a:off x="1988734" y="5472444"/>
            <a:ext cx="1674285" cy="307760"/>
          </a:xfrm>
          <a:prstGeom prst="rect">
            <a:avLst/>
          </a:prstGeom>
          <a:solidFill>
            <a:srgbClr val="F8F8F8"/>
          </a:solidFill>
          <a:ln w="9525">
            <a:solidFill>
              <a:schemeClr val="tx1"/>
            </a:solidFill>
            <a:miter lim="800000"/>
            <a:headEnd/>
            <a:tailEnd/>
          </a:ln>
        </p:spPr>
        <p:txBody>
          <a:bodyPr wrap="square"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sz="1400" dirty="0">
                <a:solidFill>
                  <a:srgbClr val="000066"/>
                </a:solidFill>
              </a:rPr>
              <a:t>Avian Influenza</a:t>
            </a:r>
          </a:p>
        </p:txBody>
      </p:sp>
      <p:sp>
        <p:nvSpPr>
          <p:cNvPr id="13" name="Text Box 11"/>
          <p:cNvSpPr txBox="1">
            <a:spLocks noChangeArrowheads="1"/>
          </p:cNvSpPr>
          <p:nvPr/>
        </p:nvSpPr>
        <p:spPr bwMode="auto">
          <a:xfrm rot="19864783">
            <a:off x="4905403" y="3963193"/>
            <a:ext cx="1106487" cy="346075"/>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a:solidFill>
                  <a:srgbClr val="000066"/>
                </a:solidFill>
              </a:rPr>
              <a:t>Cholera</a:t>
            </a:r>
          </a:p>
        </p:txBody>
      </p:sp>
      <p:pic>
        <p:nvPicPr>
          <p:cNvPr id="15" name="Picture 15" descr="pigs Nipa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85" y="2807353"/>
            <a:ext cx="2256792" cy="167836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6" name="Picture 16"/>
          <p:cNvPicPr>
            <a:picLocks noChangeAspect="1" noChangeArrowheads="1"/>
          </p:cNvPicPr>
          <p:nvPr/>
        </p:nvPicPr>
        <p:blipFill>
          <a:blip r:embed="rId9">
            <a:extLst>
              <a:ext uri="{28A0092B-C50C-407E-A947-70E740481C1C}">
                <a14:useLocalDpi xmlns:a14="http://schemas.microsoft.com/office/drawing/2010/main" val="0"/>
              </a:ext>
            </a:extLst>
          </a:blip>
          <a:srcRect l="7530" r="11296"/>
          <a:stretch>
            <a:fillRect/>
          </a:stretch>
        </p:blipFill>
        <p:spPr bwMode="auto">
          <a:xfrm>
            <a:off x="7098295" y="1031319"/>
            <a:ext cx="1874838" cy="1771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 Box 19"/>
          <p:cNvSpPr txBox="1">
            <a:spLocks noChangeArrowheads="1"/>
          </p:cNvSpPr>
          <p:nvPr/>
        </p:nvSpPr>
        <p:spPr bwMode="auto">
          <a:xfrm rot="19864783">
            <a:off x="417556" y="3960595"/>
            <a:ext cx="1223962" cy="346075"/>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a:solidFill>
                  <a:srgbClr val="000066"/>
                </a:solidFill>
              </a:rPr>
              <a:t>Nipah</a:t>
            </a:r>
          </a:p>
        </p:txBody>
      </p:sp>
      <p:sp>
        <p:nvSpPr>
          <p:cNvPr id="20" name="Text Box 21"/>
          <p:cNvSpPr txBox="1">
            <a:spLocks noChangeArrowheads="1"/>
          </p:cNvSpPr>
          <p:nvPr/>
        </p:nvSpPr>
        <p:spPr bwMode="auto">
          <a:xfrm rot="19864783">
            <a:off x="7592500" y="2244945"/>
            <a:ext cx="1223963" cy="346075"/>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a:solidFill>
                  <a:srgbClr val="000066"/>
                </a:solidFill>
              </a:rPr>
              <a:t>SARS</a:t>
            </a:r>
          </a:p>
        </p:txBody>
      </p:sp>
      <p:pic>
        <p:nvPicPr>
          <p:cNvPr id="21" name="Picture 23" descr="AidsPatient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85" y="1034494"/>
            <a:ext cx="1654175" cy="176646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2" name="Picture 24" descr="_40182467_plague203"/>
          <p:cNvPicPr>
            <a:picLocks noChangeAspect="1" noChangeArrowheads="1"/>
          </p:cNvPicPr>
          <p:nvPr/>
        </p:nvPicPr>
        <p:blipFill>
          <a:blip r:embed="rId11">
            <a:extLst>
              <a:ext uri="{28A0092B-C50C-407E-A947-70E740481C1C}">
                <a14:useLocalDpi xmlns:a14="http://schemas.microsoft.com/office/drawing/2010/main" val="0"/>
              </a:ext>
            </a:extLst>
          </a:blip>
          <a:srcRect l="23645" r="9457"/>
          <a:stretch>
            <a:fillRect/>
          </a:stretch>
        </p:blipFill>
        <p:spPr bwMode="auto">
          <a:xfrm>
            <a:off x="3319935" y="1034494"/>
            <a:ext cx="1776413" cy="17681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3" name="Picture 25" descr="Marburg Angloa exposed patient"/>
          <p:cNvPicPr>
            <a:picLocks noChangeAspect="1" noChangeArrowheads="1"/>
          </p:cNvPicPr>
          <p:nvPr/>
        </p:nvPicPr>
        <p:blipFill>
          <a:blip r:embed="rId12">
            <a:lum bright="6000"/>
            <a:extLst>
              <a:ext uri="{28A0092B-C50C-407E-A947-70E740481C1C}">
                <a14:useLocalDpi xmlns:a14="http://schemas.microsoft.com/office/drawing/2010/main" val="0"/>
              </a:ext>
            </a:extLst>
          </a:blip>
          <a:srcRect l="25098" r="6274"/>
          <a:stretch>
            <a:fillRect/>
          </a:stretch>
        </p:blipFill>
        <p:spPr bwMode="auto">
          <a:xfrm>
            <a:off x="5096348" y="1031319"/>
            <a:ext cx="1983898" cy="176313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4" name="Picture 26" descr="Chernobyl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8785" y="1031319"/>
            <a:ext cx="1581150" cy="176980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 name="Text Box 27"/>
          <p:cNvSpPr txBox="1">
            <a:spLocks noChangeArrowheads="1"/>
          </p:cNvSpPr>
          <p:nvPr/>
        </p:nvSpPr>
        <p:spPr bwMode="auto">
          <a:xfrm rot="19864783">
            <a:off x="419867" y="2222365"/>
            <a:ext cx="1344613" cy="523204"/>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sz="1400" dirty="0">
                <a:solidFill>
                  <a:srgbClr val="000066"/>
                </a:solidFill>
              </a:rPr>
              <a:t>HIV/AIDS, TB, Malaria</a:t>
            </a:r>
          </a:p>
        </p:txBody>
      </p:sp>
      <p:sp>
        <p:nvSpPr>
          <p:cNvPr id="26" name="Text Box 28"/>
          <p:cNvSpPr txBox="1">
            <a:spLocks noChangeArrowheads="1"/>
          </p:cNvSpPr>
          <p:nvPr/>
        </p:nvSpPr>
        <p:spPr bwMode="auto">
          <a:xfrm rot="19864783">
            <a:off x="1857055" y="2283869"/>
            <a:ext cx="1395338" cy="369316"/>
          </a:xfrm>
          <a:prstGeom prst="rect">
            <a:avLst/>
          </a:prstGeom>
          <a:solidFill>
            <a:srgbClr val="F8F8F8"/>
          </a:solidFill>
          <a:ln w="9525">
            <a:solidFill>
              <a:schemeClr val="tx1"/>
            </a:solidFill>
            <a:miter lim="800000"/>
            <a:headEnd/>
            <a:tailEnd/>
          </a:ln>
        </p:spPr>
        <p:txBody>
          <a:bodyPr wrap="square"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dirty="0">
                <a:solidFill>
                  <a:srgbClr val="000066"/>
                </a:solidFill>
              </a:rPr>
              <a:t>Chernobyl</a:t>
            </a:r>
          </a:p>
        </p:txBody>
      </p:sp>
      <p:sp>
        <p:nvSpPr>
          <p:cNvPr id="27" name="Text Box 29"/>
          <p:cNvSpPr txBox="1">
            <a:spLocks noChangeArrowheads="1"/>
          </p:cNvSpPr>
          <p:nvPr/>
        </p:nvSpPr>
        <p:spPr bwMode="auto">
          <a:xfrm rot="19864783">
            <a:off x="3681227" y="2203853"/>
            <a:ext cx="1222375" cy="346075"/>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a:solidFill>
                  <a:srgbClr val="000066"/>
                </a:solidFill>
              </a:rPr>
              <a:t>Plague</a:t>
            </a:r>
          </a:p>
        </p:txBody>
      </p:sp>
      <p:sp>
        <p:nvSpPr>
          <p:cNvPr id="28" name="Text Box 30"/>
          <p:cNvSpPr txBox="1">
            <a:spLocks noChangeArrowheads="1"/>
          </p:cNvSpPr>
          <p:nvPr/>
        </p:nvSpPr>
        <p:spPr bwMode="auto">
          <a:xfrm rot="19864783">
            <a:off x="5607967" y="1990766"/>
            <a:ext cx="1223963" cy="590550"/>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sz="1600" dirty="0">
                <a:solidFill>
                  <a:srgbClr val="000066"/>
                </a:solidFill>
              </a:rPr>
              <a:t>Ebola / Marburg</a:t>
            </a:r>
          </a:p>
        </p:txBody>
      </p:sp>
      <p:sp>
        <p:nvSpPr>
          <p:cNvPr id="29" name="Text Box 9"/>
          <p:cNvSpPr txBox="1">
            <a:spLocks noChangeArrowheads="1"/>
          </p:cNvSpPr>
          <p:nvPr/>
        </p:nvSpPr>
        <p:spPr bwMode="auto">
          <a:xfrm rot="19864783">
            <a:off x="3948657" y="5375465"/>
            <a:ext cx="1084366" cy="630926"/>
          </a:xfrm>
          <a:prstGeom prst="rect">
            <a:avLst/>
          </a:prstGeom>
          <a:solidFill>
            <a:srgbClr val="F8F8F8"/>
          </a:solidFill>
          <a:ln w="9525">
            <a:solidFill>
              <a:schemeClr val="tx1"/>
            </a:solidFill>
            <a:miter lim="800000"/>
            <a:headEnd/>
            <a:tailEnd/>
          </a:ln>
        </p:spPr>
        <p:txBody>
          <a:bodyPr wrap="square"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sz="1400" dirty="0">
                <a:solidFill>
                  <a:srgbClr val="000066"/>
                </a:solidFill>
              </a:rPr>
              <a:t>Pandemic</a:t>
            </a:r>
          </a:p>
          <a:p>
            <a:pPr algn="ctr" eaLnBrk="1" hangingPunct="1">
              <a:spcBef>
                <a:spcPct val="50000"/>
              </a:spcBef>
            </a:pPr>
            <a:r>
              <a:rPr lang="en-GB" sz="1400" dirty="0">
                <a:solidFill>
                  <a:srgbClr val="000066"/>
                </a:solidFill>
              </a:rPr>
              <a:t>A(H1N1)</a:t>
            </a:r>
          </a:p>
        </p:txBody>
      </p:sp>
      <p:pic>
        <p:nvPicPr>
          <p:cNvPr id="30" name="Picture 14" descr="Pakistan alert photo"/>
          <p:cNvPicPr>
            <a:picLocks noChangeAspect="1" noChangeArrowheads="1"/>
          </p:cNvPicPr>
          <p:nvPr/>
        </p:nvPicPr>
        <p:blipFill>
          <a:blip r:embed="rId14">
            <a:extLst>
              <a:ext uri="{28A0092B-C50C-407E-A947-70E740481C1C}">
                <a14:useLocalDpi xmlns:a14="http://schemas.microsoft.com/office/drawing/2010/main" val="0"/>
              </a:ext>
            </a:extLst>
          </a:blip>
          <a:srcRect l="30476" r="9143"/>
          <a:stretch>
            <a:fillRect/>
          </a:stretch>
        </p:blipFill>
        <p:spPr bwMode="auto">
          <a:xfrm>
            <a:off x="2319777" y="2802632"/>
            <a:ext cx="2192145" cy="17275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1" name="Text Box 20"/>
          <p:cNvSpPr txBox="1">
            <a:spLocks noChangeArrowheads="1"/>
          </p:cNvSpPr>
          <p:nvPr/>
        </p:nvSpPr>
        <p:spPr bwMode="auto">
          <a:xfrm rot="19864783">
            <a:off x="2513819" y="3960979"/>
            <a:ext cx="1222375" cy="346075"/>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a:solidFill>
                  <a:srgbClr val="000066"/>
                </a:solidFill>
              </a:rPr>
              <a:t>Anthrax</a:t>
            </a:r>
          </a:p>
        </p:txBody>
      </p:sp>
      <p:sp>
        <p:nvSpPr>
          <p:cNvPr id="32" name="Text Box 10"/>
          <p:cNvSpPr txBox="1">
            <a:spLocks noChangeArrowheads="1"/>
          </p:cNvSpPr>
          <p:nvPr/>
        </p:nvSpPr>
        <p:spPr bwMode="auto">
          <a:xfrm rot="19864783">
            <a:off x="358921" y="5376429"/>
            <a:ext cx="1403350" cy="523204"/>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sz="1400" dirty="0">
                <a:solidFill>
                  <a:srgbClr val="000066"/>
                </a:solidFill>
              </a:rPr>
              <a:t>Bioterrorism, Chemical spill</a:t>
            </a:r>
          </a:p>
        </p:txBody>
      </p:sp>
      <p:pic>
        <p:nvPicPr>
          <p:cNvPr id="36" name="Picture 35" descr="the-middle-east-respiratory-syndrome-corona-virus-mers-cov-was-first-identified-in-saudi-arabia-in-2012.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74481" y="4555232"/>
            <a:ext cx="1939991" cy="1538483"/>
          </a:xfrm>
          <a:prstGeom prst="rect">
            <a:avLst/>
          </a:prstGeom>
        </p:spPr>
      </p:pic>
      <p:sp>
        <p:nvSpPr>
          <p:cNvPr id="37" name="Text Box 9"/>
          <p:cNvSpPr txBox="1">
            <a:spLocks noChangeArrowheads="1"/>
          </p:cNvSpPr>
          <p:nvPr/>
        </p:nvSpPr>
        <p:spPr bwMode="auto">
          <a:xfrm rot="19864783">
            <a:off x="5738228" y="5592345"/>
            <a:ext cx="1109663" cy="307760"/>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sz="1400" dirty="0">
                <a:solidFill>
                  <a:srgbClr val="000066"/>
                </a:solidFill>
              </a:rPr>
              <a:t>MERS-</a:t>
            </a:r>
            <a:r>
              <a:rPr lang="en-GB" sz="1400" dirty="0" err="1">
                <a:solidFill>
                  <a:srgbClr val="000066"/>
                </a:solidFill>
              </a:rPr>
              <a:t>CoV</a:t>
            </a:r>
            <a:endParaRPr lang="en-GB" sz="1400" dirty="0">
              <a:solidFill>
                <a:srgbClr val="000066"/>
              </a:solidFill>
            </a:endParaRPr>
          </a:p>
        </p:txBody>
      </p:sp>
      <p:pic>
        <p:nvPicPr>
          <p:cNvPr id="39" name="Picture 38" descr="salud-viajero-en-houston-da-positivo-al-virus-del-zika-estados-unidos-salud-brasil-365126171.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14472" y="4581040"/>
            <a:ext cx="1658661" cy="1619369"/>
          </a:xfrm>
          <a:prstGeom prst="rect">
            <a:avLst/>
          </a:prstGeom>
        </p:spPr>
      </p:pic>
      <p:sp>
        <p:nvSpPr>
          <p:cNvPr id="40" name="Text Box 9"/>
          <p:cNvSpPr txBox="1">
            <a:spLocks noChangeArrowheads="1"/>
          </p:cNvSpPr>
          <p:nvPr/>
        </p:nvSpPr>
        <p:spPr bwMode="auto">
          <a:xfrm rot="19864783">
            <a:off x="7622198" y="5572898"/>
            <a:ext cx="1109663" cy="307760"/>
          </a:xfrm>
          <a:prstGeom prst="rect">
            <a:avLst/>
          </a:prstGeom>
          <a:solidFill>
            <a:srgbClr val="F8F8F8"/>
          </a:solidFill>
          <a:ln w="9525">
            <a:solidFill>
              <a:schemeClr val="tx1"/>
            </a:solidFill>
            <a:miter lim="800000"/>
            <a:headEnd/>
            <a:tailEnd/>
          </a:ln>
        </p:spPr>
        <p:txBody>
          <a:bodyPr lIns="91424" tIns="45712" rIns="91424" bIns="45712">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sz="1400" dirty="0">
                <a:solidFill>
                  <a:srgbClr val="000066"/>
                </a:solidFill>
              </a:rPr>
              <a:t>ZIKA</a:t>
            </a:r>
          </a:p>
        </p:txBody>
      </p:sp>
      <p:sp>
        <p:nvSpPr>
          <p:cNvPr id="41" name="TextBox 40"/>
          <p:cNvSpPr txBox="1"/>
          <p:nvPr/>
        </p:nvSpPr>
        <p:spPr>
          <a:xfrm>
            <a:off x="10314055" y="2048651"/>
            <a:ext cx="184666" cy="369332"/>
          </a:xfrm>
          <a:prstGeom prst="rect">
            <a:avLst/>
          </a:prstGeom>
          <a:noFill/>
        </p:spPr>
        <p:txBody>
          <a:bodyPr wrap="none" rtlCol="0">
            <a:spAutoFit/>
          </a:bodyPr>
          <a:lstStyle/>
          <a:p>
            <a:endParaRPr lang="en-US" dirty="0"/>
          </a:p>
        </p:txBody>
      </p:sp>
      <p:grpSp>
        <p:nvGrpSpPr>
          <p:cNvPr id="33" name="Group 4"/>
          <p:cNvGrpSpPr>
            <a:grpSpLocks/>
          </p:cNvGrpSpPr>
          <p:nvPr/>
        </p:nvGrpSpPr>
        <p:grpSpPr bwMode="auto">
          <a:xfrm>
            <a:off x="0" y="6165850"/>
            <a:ext cx="9144000" cy="692150"/>
            <a:chOff x="0" y="3884"/>
            <a:chExt cx="5760" cy="436"/>
          </a:xfrm>
        </p:grpSpPr>
        <p:sp>
          <p:nvSpPr>
            <p:cNvPr id="34"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ru-RU" altLang="en-US" sz="1800"/>
            </a:p>
          </p:txBody>
        </p:sp>
        <p:sp>
          <p:nvSpPr>
            <p:cNvPr id="35"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solidFill>
                    <a:schemeClr val="bg1"/>
                  </a:solidFill>
                </a:rPr>
                <a:t>National Center for Disease Control  &amp; Public Health</a:t>
              </a:r>
              <a:endParaRPr lang="ru-RU" altLang="en-US" sz="1400" b="1">
                <a:solidFill>
                  <a:schemeClr val="bg1"/>
                </a:solidFill>
              </a:endParaRPr>
            </a:p>
          </p:txBody>
        </p:sp>
        <p:pic>
          <p:nvPicPr>
            <p:cNvPr id="38" name="Picture 1030" descr="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8"/>
            <p:cNvSpPr txBox="1">
              <a:spLocks noChangeArrowheads="1"/>
            </p:cNvSpPr>
            <p:nvPr/>
          </p:nvSpPr>
          <p:spPr bwMode="auto">
            <a:xfrm>
              <a:off x="4694" y="4020"/>
              <a:ext cx="9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chemeClr val="bg1"/>
                  </a:solidFill>
                </a:rPr>
                <a:t>www.ncdc.ge</a:t>
              </a:r>
              <a:endParaRPr lang="ru-RU" altLang="en-US" sz="1800">
                <a:solidFill>
                  <a:schemeClr val="bg1"/>
                </a:solidFill>
              </a:endParaRPr>
            </a:p>
          </p:txBody>
        </p:sp>
      </p:grpSp>
    </p:spTree>
    <p:extLst>
      <p:ext uri="{BB962C8B-B14F-4D97-AF65-F5344CB8AC3E}">
        <p14:creationId xmlns:p14="http://schemas.microsoft.com/office/powerpoint/2010/main" val="369357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3462"/>
          </a:xfrm>
        </p:spPr>
        <p:txBody>
          <a:bodyPr>
            <a:noAutofit/>
          </a:bodyPr>
          <a:lstStyle/>
          <a:p>
            <a:r>
              <a:rPr lang="ka-GE" altLang="zh-CN" sz="3600" b="1" dirty="0">
                <a:solidFill>
                  <a:schemeClr val="tx2"/>
                </a:solidFill>
                <a:cs typeface="Arial"/>
              </a:rPr>
              <a:t>ჯანმრთელობის საერთაშორისო წესები </a:t>
            </a:r>
            <a:r>
              <a:rPr lang="en-US" altLang="zh-CN" sz="3600" b="1" dirty="0">
                <a:solidFill>
                  <a:schemeClr val="tx2"/>
                </a:solidFill>
                <a:cs typeface="Arial"/>
              </a:rPr>
              <a:t>(IHR)</a:t>
            </a:r>
            <a:endParaRPr lang="en-US" sz="3600" dirty="0"/>
          </a:p>
        </p:txBody>
      </p:sp>
      <p:sp>
        <p:nvSpPr>
          <p:cNvPr id="3" name="Content Placeholder 2"/>
          <p:cNvSpPr>
            <a:spLocks noGrp="1"/>
          </p:cNvSpPr>
          <p:nvPr>
            <p:ph idx="1"/>
          </p:nvPr>
        </p:nvSpPr>
        <p:spPr>
          <a:xfrm>
            <a:off x="368300" y="1600201"/>
            <a:ext cx="8470900" cy="1320799"/>
          </a:xfrm>
        </p:spPr>
        <p:txBody>
          <a:bodyPr>
            <a:normAutofit fontScale="92500"/>
          </a:bodyPr>
          <a:lstStyle/>
          <a:p>
            <a:pPr marL="0" indent="0" algn="just">
              <a:buNone/>
            </a:pPr>
            <a:r>
              <a:rPr lang="ka-GE" sz="2400" dirty="0">
                <a:latin typeface="+mj-lt"/>
                <a:cs typeface="Arial"/>
              </a:rPr>
              <a:t>ჯანმრთელობის მსოფლიო ორგანიზაციის ძირითად და ისტორიულ მოვალეობას წარმოადგენს დაავადების საერთაშორისო გავრცელების კონტროლის გლობალური მართვა </a:t>
            </a:r>
            <a:endParaRPr lang="en-US" sz="2400" dirty="0">
              <a:latin typeface="+mj-lt"/>
              <a:cs typeface="Arial"/>
            </a:endParaRPr>
          </a:p>
        </p:txBody>
      </p:sp>
      <p:sp>
        <p:nvSpPr>
          <p:cNvPr id="4" name="TextBox 3"/>
          <p:cNvSpPr txBox="1"/>
          <p:nvPr/>
        </p:nvSpPr>
        <p:spPr>
          <a:xfrm>
            <a:off x="685800" y="3300620"/>
            <a:ext cx="8001000"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ka-GE" sz="2200" dirty="0">
                <a:latin typeface="+mj-lt"/>
                <a:cs typeface="Arial"/>
              </a:rPr>
              <a:t>ჯანმრთელობის საერთაშორისო წესების მიზანია დაავადების საერთაშორისო გავრცელების კონტროლი და თავიდან აცილება, ასევე საზოგადოებრივი ჯანმრთელობის რეაგირების უზრუნველყოფა და შესაბამისი ღონისძიებების გატარება, საერთაშორისო მგზავრობისა და ვაჭრობისათვის დაბრკოლებების შექმნის გარეშე</a:t>
            </a:r>
            <a:endParaRPr lang="en-US" sz="2200" dirty="0">
              <a:latin typeface="+mj-lt"/>
            </a:endParaRPr>
          </a:p>
        </p:txBody>
      </p:sp>
      <p:grpSp>
        <p:nvGrpSpPr>
          <p:cNvPr id="5" name="Group 4"/>
          <p:cNvGrpSpPr>
            <a:grpSpLocks/>
          </p:cNvGrpSpPr>
          <p:nvPr/>
        </p:nvGrpSpPr>
        <p:grpSpPr bwMode="auto">
          <a:xfrm>
            <a:off x="0" y="6165850"/>
            <a:ext cx="9144000" cy="692150"/>
            <a:chOff x="0" y="3884"/>
            <a:chExt cx="5760" cy="436"/>
          </a:xfrm>
        </p:grpSpPr>
        <p:sp>
          <p:nvSpPr>
            <p:cNvPr id="6"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ru-RU" altLang="en-US" sz="1800">
                <a:latin typeface="+mj-lt"/>
              </a:endParaRPr>
            </a:p>
          </p:txBody>
        </p:sp>
        <p:sp>
          <p:nvSpPr>
            <p:cNvPr id="7"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solidFill>
                    <a:schemeClr val="bg1"/>
                  </a:solidFill>
                  <a:latin typeface="+mj-lt"/>
                </a:rPr>
                <a:t>National Center for Disease Control  &amp; Public Health</a:t>
              </a:r>
              <a:endParaRPr lang="ru-RU" altLang="en-US" sz="1400" b="1">
                <a:solidFill>
                  <a:schemeClr val="bg1"/>
                </a:solidFill>
                <a:latin typeface="+mj-lt"/>
              </a:endParaRPr>
            </a:p>
          </p:txBody>
        </p:sp>
        <p:pic>
          <p:nvPicPr>
            <p:cNvPr id="8"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4694" y="4020"/>
              <a:ext cx="9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chemeClr val="bg1"/>
                  </a:solidFill>
                  <a:latin typeface="+mj-lt"/>
                </a:rPr>
                <a:t>www.ncdc.ge</a:t>
              </a:r>
              <a:endParaRPr lang="ru-RU" altLang="en-US" sz="1800">
                <a:solidFill>
                  <a:schemeClr val="bg1"/>
                </a:solidFill>
                <a:latin typeface="+mj-lt"/>
              </a:endParaRPr>
            </a:p>
          </p:txBody>
        </p:sp>
      </p:grpSp>
    </p:spTree>
    <p:extLst>
      <p:ext uri="{BB962C8B-B14F-4D97-AF65-F5344CB8AC3E}">
        <p14:creationId xmlns:p14="http://schemas.microsoft.com/office/powerpoint/2010/main" val="22277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xfrm>
            <a:off x="457200" y="0"/>
            <a:ext cx="8229600" cy="1143000"/>
          </a:xfrm>
        </p:spPr>
        <p:txBody>
          <a:bodyPr>
            <a:normAutofit/>
          </a:bodyPr>
          <a:lstStyle/>
          <a:p>
            <a:pPr eaLnBrk="1" hangingPunct="1">
              <a:defRPr/>
            </a:pPr>
            <a:r>
              <a:rPr lang="ka-GE" altLang="zh-CN" sz="3200" b="1" dirty="0">
                <a:solidFill>
                  <a:schemeClr val="tx2"/>
                </a:solidFill>
                <a:latin typeface="Arial"/>
                <a:cs typeface="Arial"/>
              </a:rPr>
              <a:t>რას მოუწოდებს ჯანმრთელობის </a:t>
            </a:r>
            <a:r>
              <a:rPr lang="ka-GE" altLang="zh-CN" sz="3200" b="1" dirty="0">
                <a:solidFill>
                  <a:schemeClr val="tx2"/>
                </a:solidFill>
                <a:cs typeface="Arial"/>
              </a:rPr>
              <a:t>საერთაშორისო</a:t>
            </a:r>
            <a:r>
              <a:rPr lang="ka-GE" altLang="zh-CN" sz="3200" b="1" dirty="0">
                <a:solidFill>
                  <a:schemeClr val="tx2"/>
                </a:solidFill>
                <a:latin typeface="Arial"/>
                <a:cs typeface="Arial"/>
              </a:rPr>
              <a:t> წესები</a:t>
            </a:r>
            <a:r>
              <a:rPr lang="en-GB" altLang="zh-CN" sz="3200" b="1" dirty="0">
                <a:solidFill>
                  <a:schemeClr val="tx2"/>
                </a:solidFill>
                <a:latin typeface="Arial"/>
                <a:cs typeface="Arial"/>
              </a:rPr>
              <a:t>?</a:t>
            </a:r>
            <a:endParaRPr lang="en-GB" altLang="en-US" sz="3200" b="1" dirty="0">
              <a:solidFill>
                <a:schemeClr val="tx2"/>
              </a:solidFill>
              <a:latin typeface="Arial"/>
              <a:cs typeface="Arial"/>
            </a:endParaRPr>
          </a:p>
        </p:txBody>
      </p:sp>
      <p:sp>
        <p:nvSpPr>
          <p:cNvPr id="63491" name="Rectangle 3"/>
          <p:cNvSpPr>
            <a:spLocks noChangeArrowheads="1"/>
          </p:cNvSpPr>
          <p:nvPr/>
        </p:nvSpPr>
        <p:spPr bwMode="auto">
          <a:xfrm>
            <a:off x="2901950" y="1590979"/>
            <a:ext cx="6000750" cy="4420580"/>
          </a:xfrm>
          <a:prstGeom prst="rect">
            <a:avLst/>
          </a:prstGeom>
          <a:noFill/>
          <a:ln w="9525">
            <a:noFill/>
            <a:miter lim="800000"/>
            <a:headEnd/>
            <a:tailEnd/>
          </a:ln>
        </p:spPr>
        <p:txBody>
          <a:bodyPr lIns="80147" tIns="40074" rIns="80147" bIns="40074" anchor="ctr">
            <a:spAutoFit/>
          </a:bodyPr>
          <a:lstStyle>
            <a:lvl1pPr marL="407988" indent="-407988" defTabSz="801688">
              <a:defRPr sz="2400">
                <a:solidFill>
                  <a:schemeClr val="tx1"/>
                </a:solidFill>
                <a:latin typeface="Arial" panose="020B0604020202020204" pitchFamily="34" charset="0"/>
                <a:ea typeface="MS PGothic" panose="020B0600070205080204" pitchFamily="34" charset="-128"/>
              </a:defRPr>
            </a:lvl1pPr>
            <a:lvl2pPr marL="742950" indent="-285750" defTabSz="801688">
              <a:defRPr sz="2400">
                <a:solidFill>
                  <a:schemeClr val="tx1"/>
                </a:solidFill>
                <a:latin typeface="Arial" panose="020B0604020202020204" pitchFamily="34" charset="0"/>
                <a:ea typeface="MS PGothic" panose="020B0600070205080204" pitchFamily="34" charset="-128"/>
              </a:defRPr>
            </a:lvl2pPr>
            <a:lvl3pPr marL="1143000" indent="-228600" defTabSz="801688">
              <a:defRPr sz="2400">
                <a:solidFill>
                  <a:schemeClr val="tx1"/>
                </a:solidFill>
                <a:latin typeface="Arial" panose="020B0604020202020204" pitchFamily="34" charset="0"/>
                <a:ea typeface="MS PGothic" panose="020B0600070205080204" pitchFamily="34" charset="-128"/>
              </a:defRPr>
            </a:lvl3pPr>
            <a:lvl4pPr marL="1600200" indent="-228600" defTabSz="801688">
              <a:defRPr sz="2400">
                <a:solidFill>
                  <a:schemeClr val="tx1"/>
                </a:solidFill>
                <a:latin typeface="Arial" panose="020B0604020202020204" pitchFamily="34" charset="0"/>
                <a:ea typeface="MS PGothic" panose="020B0600070205080204" pitchFamily="34" charset="-128"/>
              </a:defRPr>
            </a:lvl4pPr>
            <a:lvl5pPr marL="2057400" indent="-228600" defTabSz="801688">
              <a:defRPr sz="2400">
                <a:solidFill>
                  <a:schemeClr val="tx1"/>
                </a:solidFill>
                <a:latin typeface="Arial" panose="020B0604020202020204" pitchFamily="34" charset="0"/>
                <a:ea typeface="MS PGothic" panose="020B0600070205080204" pitchFamily="34" charset="-128"/>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 typeface="Wingdings" panose="05000000000000000000" pitchFamily="2" charset="2"/>
              <a:buNone/>
              <a:defRPr/>
            </a:pPr>
            <a:r>
              <a:rPr lang="ka-GE" altLang="zh-CN" sz="2200" b="1" dirty="0">
                <a:solidFill>
                  <a:srgbClr val="1F497D"/>
                </a:solidFill>
                <a:effectLst>
                  <a:outerShdw blurRad="38100" dist="38100" dir="2700000" algn="tl">
                    <a:srgbClr val="C0C0C0"/>
                  </a:outerShdw>
                </a:effectLst>
                <a:latin typeface="+mj-lt"/>
                <a:ea typeface="SimSun" panose="02010600030101010101" pitchFamily="2" charset="-122"/>
              </a:rPr>
              <a:t>ეროვნული შესაძლებლობების გაძლიერება</a:t>
            </a:r>
            <a:r>
              <a:rPr lang="en-GB" altLang="zh-CN" sz="2200" b="1" dirty="0">
                <a:solidFill>
                  <a:srgbClr val="1F497D"/>
                </a:solidFill>
                <a:effectLst>
                  <a:outerShdw blurRad="38100" dist="38100" dir="2700000" algn="tl">
                    <a:srgbClr val="C0C0C0"/>
                  </a:outerShdw>
                </a:effectLst>
                <a:latin typeface="+mj-lt"/>
                <a:ea typeface="SimSun" panose="02010600030101010101" pitchFamily="2" charset="-122"/>
              </a:rPr>
              <a:t> </a:t>
            </a:r>
            <a:endParaRPr lang="ka-GE" altLang="zh-CN" sz="2200" b="1" dirty="0">
              <a:solidFill>
                <a:srgbClr val="1F497D"/>
              </a:solidFill>
              <a:effectLst>
                <a:outerShdw blurRad="38100" dist="38100" dir="2700000" algn="tl">
                  <a:srgbClr val="C0C0C0"/>
                </a:outerShdw>
              </a:effectLst>
              <a:latin typeface="+mj-lt"/>
              <a:ea typeface="SimSun" panose="02010600030101010101" pitchFamily="2" charset="-122"/>
            </a:endParaRPr>
          </a:p>
          <a:p>
            <a:pPr eaLnBrk="1" hangingPunct="1">
              <a:spcBef>
                <a:spcPct val="50000"/>
              </a:spcBef>
              <a:buFont typeface="Wingdings" panose="05000000000000000000" pitchFamily="2" charset="2"/>
              <a:buNone/>
              <a:defRPr/>
            </a:pPr>
            <a:r>
              <a:rPr lang="ka-GE" altLang="zh-CN" sz="2000" b="1" dirty="0" err="1">
                <a:effectLst>
                  <a:outerShdw blurRad="38100" dist="38100" dir="2700000" algn="tl">
                    <a:srgbClr val="C0C0C0"/>
                  </a:outerShdw>
                </a:effectLst>
                <a:latin typeface="+mj-lt"/>
                <a:ea typeface="SimSun" panose="02010600030101010101" pitchFamily="2" charset="-122"/>
              </a:rPr>
              <a:t>ეპიზედამხედველობისა</a:t>
            </a:r>
            <a:r>
              <a:rPr lang="ka-GE" altLang="zh-CN" sz="2000" b="1" dirty="0">
                <a:effectLst>
                  <a:outerShdw blurRad="38100" dist="38100" dir="2700000" algn="tl">
                    <a:srgbClr val="C0C0C0"/>
                  </a:outerShdw>
                </a:effectLst>
                <a:latin typeface="+mj-lt"/>
                <a:ea typeface="SimSun" panose="02010600030101010101" pitchFamily="2" charset="-122"/>
              </a:rPr>
              <a:t> და  კონტროლისთვის, მ.შ. მოგზაურობა და ტრანსპორტირება</a:t>
            </a:r>
          </a:p>
          <a:p>
            <a:pPr eaLnBrk="1" hangingPunct="1">
              <a:spcBef>
                <a:spcPct val="50000"/>
              </a:spcBef>
              <a:buFont typeface="Wingdings" panose="05000000000000000000" pitchFamily="2" charset="2"/>
              <a:buNone/>
              <a:defRPr/>
            </a:pPr>
            <a:r>
              <a:rPr lang="ka-GE" altLang="zh-CN" sz="2200" b="1" dirty="0">
                <a:solidFill>
                  <a:srgbClr val="1F497D"/>
                </a:solidFill>
                <a:effectLst>
                  <a:outerShdw blurRad="38100" dist="38100" dir="2700000" algn="tl">
                    <a:srgbClr val="C0C0C0"/>
                  </a:outerShdw>
                </a:effectLst>
                <a:latin typeface="+mj-lt"/>
                <a:ea typeface="SimSun" panose="02010600030101010101" pitchFamily="2" charset="-122"/>
              </a:rPr>
              <a:t>პრევენცია</a:t>
            </a:r>
            <a:r>
              <a:rPr lang="en-GB" altLang="zh-CN" sz="2200" b="1" dirty="0">
                <a:solidFill>
                  <a:srgbClr val="1F497D"/>
                </a:solidFill>
                <a:effectLst>
                  <a:outerShdw blurRad="38100" dist="38100" dir="2700000" algn="tl">
                    <a:srgbClr val="C0C0C0"/>
                  </a:outerShdw>
                </a:effectLst>
                <a:latin typeface="+mj-lt"/>
                <a:ea typeface="SimSun" panose="02010600030101010101" pitchFamily="2" charset="-122"/>
              </a:rPr>
              <a:t>, </a:t>
            </a:r>
            <a:r>
              <a:rPr lang="ka-GE" altLang="zh-CN" sz="2200" b="1" dirty="0">
                <a:solidFill>
                  <a:srgbClr val="1F497D"/>
                </a:solidFill>
                <a:effectLst>
                  <a:outerShdw blurRad="38100" dist="38100" dir="2700000" algn="tl">
                    <a:srgbClr val="C0C0C0"/>
                  </a:outerShdw>
                </a:effectLst>
                <a:latin typeface="+mj-lt"/>
                <a:ea typeface="SimSun" panose="02010600030101010101" pitchFamily="2" charset="-122"/>
              </a:rPr>
              <a:t>განგაში და რეაგირება </a:t>
            </a:r>
            <a:r>
              <a:rPr lang="ka-GE" altLang="zh-CN" sz="2000" b="1" dirty="0">
                <a:effectLst>
                  <a:outerShdw blurRad="38100" dist="38100" dir="2700000" algn="tl">
                    <a:srgbClr val="C0C0C0"/>
                  </a:outerShdw>
                </a:effectLst>
                <a:latin typeface="+mj-lt"/>
                <a:ea typeface="SimSun" panose="02010600030101010101" pitchFamily="2" charset="-122"/>
              </a:rPr>
              <a:t>საერთაშორისო მნიშვნელობის მქონე </a:t>
            </a:r>
            <a:r>
              <a:rPr lang="ka-GE" altLang="zh-CN" sz="2000" b="1" dirty="0" err="1">
                <a:effectLst>
                  <a:outerShdw blurRad="38100" dist="38100" dir="2700000" algn="tl">
                    <a:srgbClr val="C0C0C0"/>
                  </a:outerShdw>
                </a:effectLst>
                <a:latin typeface="+mj-lt"/>
                <a:ea typeface="SimSun" panose="02010600030101010101" pitchFamily="2" charset="-122"/>
              </a:rPr>
              <a:t>საზ</a:t>
            </a:r>
            <a:r>
              <a:rPr lang="ka-GE" altLang="zh-CN" sz="2000" b="1" dirty="0">
                <a:effectLst>
                  <a:outerShdw blurRad="38100" dist="38100" dir="2700000" algn="tl">
                    <a:srgbClr val="C0C0C0"/>
                  </a:outerShdw>
                </a:effectLst>
                <a:latin typeface="+mj-lt"/>
                <a:ea typeface="SimSun" panose="02010600030101010101" pitchFamily="2" charset="-122"/>
              </a:rPr>
              <a:t>. ჯანდაცვის საგანგებო შემთხვევებზე</a:t>
            </a:r>
          </a:p>
          <a:p>
            <a:pPr eaLnBrk="1" hangingPunct="1">
              <a:spcBef>
                <a:spcPct val="50000"/>
              </a:spcBef>
              <a:buFont typeface="Wingdings" panose="05000000000000000000" pitchFamily="2" charset="2"/>
              <a:buNone/>
              <a:defRPr/>
            </a:pPr>
            <a:r>
              <a:rPr lang="ka-GE" altLang="zh-CN" sz="2200" b="1" dirty="0">
                <a:solidFill>
                  <a:srgbClr val="1F497D"/>
                </a:solidFill>
                <a:effectLst>
                  <a:outerShdw blurRad="38100" dist="38100" dir="2700000" algn="tl">
                    <a:srgbClr val="C0C0C0"/>
                  </a:outerShdw>
                </a:effectLst>
                <a:latin typeface="+mj-lt"/>
                <a:ea typeface="SimSun" panose="02010600030101010101" pitchFamily="2" charset="-122"/>
              </a:rPr>
              <a:t>გლობალური პარტნიორობა</a:t>
            </a:r>
            <a:r>
              <a:rPr lang="en-GB" altLang="zh-CN" sz="2200" b="1" dirty="0">
                <a:solidFill>
                  <a:srgbClr val="1F497D"/>
                </a:solidFill>
                <a:effectLst>
                  <a:outerShdw blurRad="38100" dist="38100" dir="2700000" algn="tl">
                    <a:srgbClr val="C0C0C0"/>
                  </a:outerShdw>
                </a:effectLst>
                <a:latin typeface="+mj-lt"/>
                <a:ea typeface="SimSun" panose="02010600030101010101" pitchFamily="2" charset="-122"/>
              </a:rPr>
              <a:t> </a:t>
            </a:r>
            <a:r>
              <a:rPr lang="ka-GE" altLang="zh-CN" sz="2000" b="1" dirty="0">
                <a:effectLst>
                  <a:outerShdw blurRad="38100" dist="38100" dir="2700000" algn="tl">
                    <a:srgbClr val="C0C0C0"/>
                  </a:outerShdw>
                </a:effectLst>
                <a:latin typeface="+mj-lt"/>
                <a:ea typeface="SimSun" panose="02010600030101010101" pitchFamily="2" charset="-122"/>
              </a:rPr>
              <a:t>და საერთაშორისო თანამშრომლობა</a:t>
            </a:r>
            <a:r>
              <a:rPr lang="en-GB" altLang="zh-CN" b="1" dirty="0">
                <a:effectLst>
                  <a:outerShdw blurRad="38100" dist="38100" dir="2700000" algn="tl">
                    <a:srgbClr val="C0C0C0"/>
                  </a:outerShdw>
                </a:effectLst>
                <a:latin typeface="+mj-lt"/>
                <a:ea typeface="SimSun" panose="02010600030101010101" pitchFamily="2" charset="-122"/>
              </a:rPr>
              <a:t> </a:t>
            </a:r>
            <a:endParaRPr lang="ka-GE" altLang="zh-CN" b="1" dirty="0">
              <a:effectLst>
                <a:outerShdw blurRad="38100" dist="38100" dir="2700000" algn="tl">
                  <a:srgbClr val="C0C0C0"/>
                </a:outerShdw>
              </a:effectLst>
              <a:latin typeface="+mj-lt"/>
              <a:ea typeface="SimSun" panose="02010600030101010101" pitchFamily="2" charset="-122"/>
            </a:endParaRPr>
          </a:p>
          <a:p>
            <a:pPr eaLnBrk="1" hangingPunct="1">
              <a:spcBef>
                <a:spcPct val="50000"/>
              </a:spcBef>
              <a:buFont typeface="Wingdings" panose="05000000000000000000" pitchFamily="2" charset="2"/>
              <a:buNone/>
              <a:defRPr/>
            </a:pPr>
            <a:r>
              <a:rPr lang="ka-GE" altLang="zh-CN" sz="2200" b="1" dirty="0">
                <a:solidFill>
                  <a:srgbClr val="1F497D"/>
                </a:solidFill>
                <a:effectLst>
                  <a:outerShdw blurRad="38100" dist="38100" dir="2700000" algn="tl">
                    <a:srgbClr val="C0C0C0"/>
                  </a:outerShdw>
                </a:effectLst>
                <a:latin typeface="+mj-lt"/>
                <a:ea typeface="SimSun" panose="02010600030101010101" pitchFamily="2" charset="-122"/>
              </a:rPr>
              <a:t>უფლებები, ვალდებულებები და პროცედურები</a:t>
            </a:r>
            <a:r>
              <a:rPr lang="ka-GE" altLang="zh-CN" b="1" dirty="0">
                <a:solidFill>
                  <a:srgbClr val="1F497D"/>
                </a:solidFill>
                <a:effectLst>
                  <a:outerShdw blurRad="38100" dist="38100" dir="2700000" algn="tl">
                    <a:srgbClr val="C0C0C0"/>
                  </a:outerShdw>
                </a:effectLst>
                <a:latin typeface="+mj-lt"/>
                <a:ea typeface="SimSun" panose="02010600030101010101" pitchFamily="2" charset="-122"/>
              </a:rPr>
              <a:t>, </a:t>
            </a:r>
            <a:r>
              <a:rPr lang="ka-GE" altLang="zh-CN" sz="2000" b="1" dirty="0">
                <a:effectLst>
                  <a:outerShdw blurRad="38100" dist="38100" dir="2700000" algn="tl">
                    <a:srgbClr val="C0C0C0"/>
                  </a:outerShdw>
                </a:effectLst>
                <a:latin typeface="+mj-lt"/>
                <a:ea typeface="SimSun" panose="02010600030101010101" pitchFamily="2" charset="-122"/>
              </a:rPr>
              <a:t>ასევე პროგრესი და მონიტორინგი</a:t>
            </a:r>
            <a:endParaRPr lang="en-GB" altLang="zh-CN" sz="2000" b="1" dirty="0">
              <a:effectLst>
                <a:outerShdw blurRad="38100" dist="38100" dir="2700000" algn="tl">
                  <a:srgbClr val="C0C0C0"/>
                </a:outerShdw>
              </a:effectLst>
              <a:latin typeface="+mj-lt"/>
              <a:ea typeface="SimSun" panose="02010600030101010101" pitchFamily="2" charset="-122"/>
            </a:endParaRPr>
          </a:p>
        </p:txBody>
      </p:sp>
      <p:pic>
        <p:nvPicPr>
          <p:cNvPr id="8196" name="Picture 4" descr="11504207"/>
          <p:cNvPicPr>
            <a:picLocks noChangeAspect="1" noChangeArrowheads="1"/>
          </p:cNvPicPr>
          <p:nvPr/>
        </p:nvPicPr>
        <p:blipFill>
          <a:blip r:embed="rId3">
            <a:lum bright="6000" contrast="22000"/>
            <a:extLst>
              <a:ext uri="{28A0092B-C50C-407E-A947-70E740481C1C}">
                <a14:useLocalDpi xmlns:a14="http://schemas.microsoft.com/office/drawing/2010/main" val="0"/>
              </a:ext>
            </a:extLst>
          </a:blip>
          <a:srcRect/>
          <a:stretch>
            <a:fillRect/>
          </a:stretch>
        </p:blipFill>
        <p:spPr bwMode="auto">
          <a:xfrm>
            <a:off x="19050" y="1697038"/>
            <a:ext cx="2667000" cy="3886200"/>
          </a:xfrm>
          <a:prstGeom prst="rect">
            <a:avLst/>
          </a:prstGeom>
          <a:noFill/>
          <a:ln>
            <a:noFill/>
          </a:ln>
          <a:effectLst>
            <a:outerShdw dist="125724"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Group 4"/>
          <p:cNvGrpSpPr>
            <a:grpSpLocks/>
          </p:cNvGrpSpPr>
          <p:nvPr/>
        </p:nvGrpSpPr>
        <p:grpSpPr bwMode="auto">
          <a:xfrm>
            <a:off x="0" y="6165850"/>
            <a:ext cx="9144000" cy="692150"/>
            <a:chOff x="0" y="3884"/>
            <a:chExt cx="5760" cy="436"/>
          </a:xfrm>
        </p:grpSpPr>
        <p:sp>
          <p:nvSpPr>
            <p:cNvPr id="8199"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ru-RU" altLang="en-US" sz="1800"/>
            </a:p>
          </p:txBody>
        </p:sp>
        <p:sp>
          <p:nvSpPr>
            <p:cNvPr id="8200"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solidFill>
                    <a:schemeClr val="bg1"/>
                  </a:solidFill>
                </a:rPr>
                <a:t>National Center for Disease Control  &amp; Public Health</a:t>
              </a:r>
              <a:endParaRPr lang="ru-RU" altLang="en-US" sz="1400" b="1">
                <a:solidFill>
                  <a:schemeClr val="bg1"/>
                </a:solidFill>
              </a:endParaRPr>
            </a:p>
          </p:txBody>
        </p:sp>
        <p:pic>
          <p:nvPicPr>
            <p:cNvPr id="8201" name="Picture 1030"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8"/>
            <p:cNvSpPr txBox="1">
              <a:spLocks noChangeArrowheads="1"/>
            </p:cNvSpPr>
            <p:nvPr/>
          </p:nvSpPr>
          <p:spPr bwMode="auto">
            <a:xfrm>
              <a:off x="4694" y="4020"/>
              <a:ext cx="9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chemeClr val="bg1"/>
                  </a:solidFill>
                </a:rPr>
                <a:t>www.ncdc.ge</a:t>
              </a:r>
              <a:endParaRPr lang="ru-RU" altLang="en-US" sz="1800">
                <a:solidFill>
                  <a:schemeClr val="bg1"/>
                </a:solidFill>
              </a:endParaRPr>
            </a:p>
          </p:txBody>
        </p:sp>
      </p:grpSp>
    </p:spTree>
    <p:extLst>
      <p:ext uri="{BB962C8B-B14F-4D97-AF65-F5344CB8AC3E}">
        <p14:creationId xmlns:p14="http://schemas.microsoft.com/office/powerpoint/2010/main" val="80798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V="1">
            <a:off x="735012" y="4578106"/>
            <a:ext cx="6280150" cy="4763"/>
          </a:xfrm>
          <a:prstGeom prst="line">
            <a:avLst/>
          </a:prstGeom>
          <a:noFill/>
          <a:ln w="889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ylfaen" panose="010A0502050306030303" pitchFamily="18" charset="0"/>
            </a:endParaRPr>
          </a:p>
        </p:txBody>
      </p:sp>
      <p:sp>
        <p:nvSpPr>
          <p:cNvPr id="1078275" name="Text Box 3"/>
          <p:cNvSpPr txBox="1">
            <a:spLocks noChangeArrowheads="1"/>
          </p:cNvSpPr>
          <p:nvPr/>
        </p:nvSpPr>
        <p:spPr bwMode="auto">
          <a:xfrm>
            <a:off x="611187" y="1068144"/>
            <a:ext cx="3201987" cy="388707"/>
          </a:xfrm>
          <a:prstGeom prst="rect">
            <a:avLst/>
          </a:prstGeom>
          <a:noFill/>
          <a:ln w="9525">
            <a:noFill/>
            <a:miter lim="800000"/>
            <a:headEnd/>
            <a:tailEnd/>
          </a:ln>
          <a:effectLst/>
        </p:spPr>
        <p:txBody>
          <a:bodyPr lIns="80147" tIns="40074" rIns="80147" bIns="40074">
            <a:spAutoFit/>
          </a:bodyPr>
          <a:lstStyle/>
          <a:p>
            <a:pPr defTabSz="801688">
              <a:defRPr/>
            </a:pPr>
            <a:r>
              <a:rPr lang="ka-GE" sz="2000" b="1" dirty="0">
                <a:latin typeface="Sylfaen" panose="010A0502050306030303" pitchFamily="18" charset="0"/>
                <a:cs typeface="Arial"/>
              </a:rPr>
              <a:t>ძალაში შევიდა</a:t>
            </a:r>
            <a:endParaRPr lang="en-US" sz="2000" b="1" dirty="0">
              <a:latin typeface="Sylfaen" panose="010A0502050306030303" pitchFamily="18" charset="0"/>
              <a:cs typeface="Arial"/>
            </a:endParaRPr>
          </a:p>
        </p:txBody>
      </p:sp>
      <p:sp>
        <p:nvSpPr>
          <p:cNvPr id="1078276" name="Text Box 4"/>
          <p:cNvSpPr txBox="1">
            <a:spLocks noChangeArrowheads="1"/>
          </p:cNvSpPr>
          <p:nvPr/>
        </p:nvSpPr>
        <p:spPr bwMode="auto">
          <a:xfrm>
            <a:off x="4905130" y="3407871"/>
            <a:ext cx="4051788" cy="388707"/>
          </a:xfrm>
          <a:prstGeom prst="rect">
            <a:avLst/>
          </a:prstGeom>
          <a:noFill/>
          <a:ln w="9525">
            <a:noFill/>
            <a:miter lim="800000"/>
            <a:headEnd/>
            <a:tailEnd/>
          </a:ln>
          <a:effectLst/>
        </p:spPr>
        <p:txBody>
          <a:bodyPr wrap="square" lIns="80147" tIns="40074" rIns="80147" bIns="40074">
            <a:spAutoFit/>
          </a:bodyPr>
          <a:lstStyle/>
          <a:p>
            <a:pPr defTabSz="801688">
              <a:defRPr/>
            </a:pPr>
            <a:r>
              <a:rPr lang="ka-GE" sz="2000" b="1" dirty="0">
                <a:latin typeface="Sylfaen" panose="010A0502050306030303" pitchFamily="18" charset="0"/>
                <a:cs typeface="Arial"/>
              </a:rPr>
              <a:t>შეფასება/სრული იმპლემენტაცია</a:t>
            </a:r>
            <a:endParaRPr lang="en-GB" sz="2000" b="1" dirty="0">
              <a:latin typeface="Sylfaen" panose="010A0502050306030303" pitchFamily="18" charset="0"/>
              <a:cs typeface="Arial"/>
            </a:endParaRPr>
          </a:p>
        </p:txBody>
      </p:sp>
      <p:sp>
        <p:nvSpPr>
          <p:cNvPr id="1078277" name="Text Box 5"/>
          <p:cNvSpPr txBox="1">
            <a:spLocks noChangeArrowheads="1"/>
          </p:cNvSpPr>
          <p:nvPr/>
        </p:nvSpPr>
        <p:spPr bwMode="auto">
          <a:xfrm>
            <a:off x="1592262" y="1679331"/>
            <a:ext cx="6032500" cy="388707"/>
          </a:xfrm>
          <a:prstGeom prst="rect">
            <a:avLst/>
          </a:prstGeom>
          <a:noFill/>
          <a:ln w="9525">
            <a:noFill/>
            <a:miter lim="800000"/>
            <a:headEnd/>
            <a:tailEnd/>
          </a:ln>
          <a:effectLst/>
        </p:spPr>
        <p:txBody>
          <a:bodyPr lIns="80147" tIns="40074" rIns="80147" bIns="40074">
            <a:spAutoFit/>
          </a:bodyPr>
          <a:lstStyle/>
          <a:p>
            <a:pPr defTabSz="801688">
              <a:defRPr/>
            </a:pPr>
            <a:r>
              <a:rPr lang="ka-GE" sz="2000" b="1" dirty="0">
                <a:latin typeface="Sylfaen" panose="010A0502050306030303" pitchFamily="18" charset="0"/>
                <a:cs typeface="Arial"/>
              </a:rPr>
              <a:t>ძირითადი შესაძლებლობების შეფასება</a:t>
            </a:r>
            <a:endParaRPr lang="en-GB" sz="2000" b="1" dirty="0">
              <a:latin typeface="Sylfaen" panose="010A0502050306030303" pitchFamily="18" charset="0"/>
              <a:cs typeface="Arial"/>
            </a:endParaRPr>
          </a:p>
        </p:txBody>
      </p:sp>
      <p:sp>
        <p:nvSpPr>
          <p:cNvPr id="9222" name="Line 6"/>
          <p:cNvSpPr>
            <a:spLocks noChangeShapeType="1"/>
          </p:cNvSpPr>
          <p:nvPr/>
        </p:nvSpPr>
        <p:spPr bwMode="auto">
          <a:xfrm>
            <a:off x="1108074" y="1415806"/>
            <a:ext cx="0" cy="2592388"/>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ylfaen" panose="010A0502050306030303" pitchFamily="18" charset="0"/>
            </a:endParaRPr>
          </a:p>
        </p:txBody>
      </p:sp>
      <p:sp>
        <p:nvSpPr>
          <p:cNvPr id="9223" name="AutoShape 7"/>
          <p:cNvSpPr>
            <a:spLocks/>
          </p:cNvSpPr>
          <p:nvPr/>
        </p:nvSpPr>
        <p:spPr bwMode="auto">
          <a:xfrm rot="5400000">
            <a:off x="2172493" y="3177137"/>
            <a:ext cx="327025" cy="2093913"/>
          </a:xfrm>
          <a:prstGeom prst="leftBrace">
            <a:avLst>
              <a:gd name="adj1" fmla="val 53358"/>
              <a:gd name="adj2" fmla="val 50000"/>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en-US">
              <a:latin typeface="Sylfaen" panose="010A0502050306030303" pitchFamily="18" charset="0"/>
            </a:endParaRPr>
          </a:p>
        </p:txBody>
      </p:sp>
      <p:sp>
        <p:nvSpPr>
          <p:cNvPr id="9224" name="Line 8"/>
          <p:cNvSpPr>
            <a:spLocks noChangeShapeType="1"/>
          </p:cNvSpPr>
          <p:nvPr/>
        </p:nvSpPr>
        <p:spPr bwMode="auto">
          <a:xfrm>
            <a:off x="2332037" y="2028581"/>
            <a:ext cx="0" cy="1979613"/>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ylfaen" panose="010A0502050306030303" pitchFamily="18" charset="0"/>
            </a:endParaRPr>
          </a:p>
        </p:txBody>
      </p:sp>
      <p:sp>
        <p:nvSpPr>
          <p:cNvPr id="9225" name="AutoShape 9"/>
          <p:cNvSpPr>
            <a:spLocks/>
          </p:cNvSpPr>
          <p:nvPr/>
        </p:nvSpPr>
        <p:spPr bwMode="auto">
          <a:xfrm rot="5400000">
            <a:off x="4666455" y="2839000"/>
            <a:ext cx="327025" cy="2770188"/>
          </a:xfrm>
          <a:prstGeom prst="leftBrace">
            <a:avLst>
              <a:gd name="adj1" fmla="val 70591"/>
              <a:gd name="adj2" fmla="val 50000"/>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en-US">
              <a:latin typeface="Sylfaen" panose="010A0502050306030303" pitchFamily="18" charset="0"/>
            </a:endParaRPr>
          </a:p>
        </p:txBody>
      </p:sp>
      <p:sp>
        <p:nvSpPr>
          <p:cNvPr id="1078282" name="Text Box 10"/>
          <p:cNvSpPr txBox="1">
            <a:spLocks noChangeArrowheads="1"/>
          </p:cNvSpPr>
          <p:nvPr/>
        </p:nvSpPr>
        <p:spPr bwMode="auto">
          <a:xfrm>
            <a:off x="4151434" y="2826368"/>
            <a:ext cx="4568825" cy="388707"/>
          </a:xfrm>
          <a:prstGeom prst="rect">
            <a:avLst/>
          </a:prstGeom>
          <a:noFill/>
          <a:ln w="9525">
            <a:noFill/>
            <a:miter lim="800000"/>
            <a:headEnd/>
            <a:tailEnd/>
          </a:ln>
          <a:effectLst/>
        </p:spPr>
        <p:txBody>
          <a:bodyPr lIns="80147" tIns="40074" rIns="80147" bIns="40074">
            <a:spAutoFit/>
          </a:bodyPr>
          <a:lstStyle/>
          <a:p>
            <a:pPr defTabSz="801688">
              <a:defRPr/>
            </a:pPr>
            <a:r>
              <a:rPr lang="en-GB" sz="2000" b="1" dirty="0">
                <a:latin typeface="Sylfaen" panose="010A0502050306030303" pitchFamily="18" charset="0"/>
                <a:cs typeface="Arial"/>
              </a:rPr>
              <a:t>NAP </a:t>
            </a:r>
            <a:r>
              <a:rPr lang="ka-GE" sz="2000" b="1" dirty="0">
                <a:latin typeface="Sylfaen" panose="010A0502050306030303" pitchFamily="18" charset="0"/>
                <a:cs typeface="Arial"/>
              </a:rPr>
              <a:t>იმპლემენტაცია</a:t>
            </a:r>
            <a:endParaRPr lang="en-US" sz="2000" b="1" dirty="0">
              <a:latin typeface="Sylfaen" panose="010A0502050306030303" pitchFamily="18" charset="0"/>
              <a:cs typeface="Arial"/>
            </a:endParaRPr>
          </a:p>
        </p:txBody>
      </p:sp>
      <p:sp>
        <p:nvSpPr>
          <p:cNvPr id="9227" name="Line 11"/>
          <p:cNvSpPr>
            <a:spLocks noChangeShapeType="1"/>
          </p:cNvSpPr>
          <p:nvPr/>
        </p:nvSpPr>
        <p:spPr bwMode="auto">
          <a:xfrm flipH="1">
            <a:off x="4832349" y="3252544"/>
            <a:ext cx="19050" cy="7461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ylfaen" panose="010A0502050306030303" pitchFamily="18" charset="0"/>
            </a:endParaRPr>
          </a:p>
        </p:txBody>
      </p:sp>
      <p:sp>
        <p:nvSpPr>
          <p:cNvPr id="1078284" name="Text Box 12"/>
          <p:cNvSpPr txBox="1">
            <a:spLocks noChangeArrowheads="1"/>
          </p:cNvSpPr>
          <p:nvPr/>
        </p:nvSpPr>
        <p:spPr bwMode="auto">
          <a:xfrm>
            <a:off x="673099" y="4735269"/>
            <a:ext cx="1598613" cy="696484"/>
          </a:xfrm>
          <a:prstGeom prst="rect">
            <a:avLst/>
          </a:prstGeom>
          <a:noFill/>
          <a:ln w="9525">
            <a:noFill/>
            <a:miter lim="800000"/>
            <a:headEnd/>
            <a:tailEnd/>
          </a:ln>
          <a:effectLst/>
        </p:spPr>
        <p:txBody>
          <a:bodyPr lIns="80147" tIns="40074" rIns="80147" bIns="40074">
            <a:spAutoFit/>
          </a:bodyPr>
          <a:lstStyle/>
          <a:p>
            <a:pPr defTabSz="801688">
              <a:defRPr/>
            </a:pPr>
            <a:r>
              <a:rPr lang="en-GB" sz="2000" b="1" dirty="0">
                <a:latin typeface="Sylfaen" panose="010A0502050306030303" pitchFamily="18" charset="0"/>
                <a:cs typeface="Arial"/>
              </a:rPr>
              <a:t>15 </a:t>
            </a:r>
            <a:r>
              <a:rPr lang="ka-GE" sz="2000" b="1" dirty="0">
                <a:latin typeface="Sylfaen" panose="010A0502050306030303" pitchFamily="18" charset="0"/>
                <a:cs typeface="Arial"/>
              </a:rPr>
              <a:t>ივნისი</a:t>
            </a:r>
            <a:r>
              <a:rPr lang="en-GB" sz="2000" b="1" dirty="0">
                <a:latin typeface="Sylfaen" panose="010A0502050306030303" pitchFamily="18" charset="0"/>
                <a:cs typeface="Arial"/>
              </a:rPr>
              <a:t> 2007</a:t>
            </a:r>
            <a:r>
              <a:rPr lang="ka-GE" sz="2000" b="1" dirty="0">
                <a:latin typeface="Sylfaen" panose="010A0502050306030303" pitchFamily="18" charset="0"/>
                <a:cs typeface="Arial"/>
              </a:rPr>
              <a:t> წ.</a:t>
            </a:r>
            <a:endParaRPr lang="en-US" sz="2000" b="1" dirty="0">
              <a:latin typeface="Sylfaen" panose="010A0502050306030303" pitchFamily="18" charset="0"/>
              <a:cs typeface="Arial"/>
            </a:endParaRPr>
          </a:p>
        </p:txBody>
      </p:sp>
      <p:sp>
        <p:nvSpPr>
          <p:cNvPr id="1078285" name="Text Box 13"/>
          <p:cNvSpPr txBox="1">
            <a:spLocks noChangeArrowheads="1"/>
          </p:cNvSpPr>
          <p:nvPr/>
        </p:nvSpPr>
        <p:spPr bwMode="auto">
          <a:xfrm>
            <a:off x="2730499" y="4735269"/>
            <a:ext cx="1730375" cy="696484"/>
          </a:xfrm>
          <a:prstGeom prst="rect">
            <a:avLst/>
          </a:prstGeom>
          <a:noFill/>
          <a:ln w="9525">
            <a:noFill/>
            <a:miter lim="800000"/>
            <a:headEnd/>
            <a:tailEnd/>
          </a:ln>
          <a:effectLst/>
        </p:spPr>
        <p:txBody>
          <a:bodyPr lIns="80147" tIns="40074" rIns="80147" bIns="40074">
            <a:spAutoFit/>
          </a:bodyPr>
          <a:lstStyle/>
          <a:p>
            <a:pPr defTabSz="801688">
              <a:defRPr/>
            </a:pPr>
            <a:r>
              <a:rPr lang="en-GB" sz="2000" b="1" dirty="0">
                <a:latin typeface="Sylfaen" panose="010A0502050306030303" pitchFamily="18" charset="0"/>
                <a:cs typeface="Arial"/>
              </a:rPr>
              <a:t>15 </a:t>
            </a:r>
            <a:r>
              <a:rPr lang="ka-GE" sz="2000" b="1" dirty="0">
                <a:latin typeface="Sylfaen" panose="010A0502050306030303" pitchFamily="18" charset="0"/>
                <a:cs typeface="Arial"/>
              </a:rPr>
              <a:t>ივნისი</a:t>
            </a:r>
            <a:r>
              <a:rPr lang="en-GB" sz="2000" b="1" dirty="0">
                <a:latin typeface="Sylfaen" panose="010A0502050306030303" pitchFamily="18" charset="0"/>
                <a:cs typeface="Arial"/>
              </a:rPr>
              <a:t> 2009</a:t>
            </a:r>
            <a:r>
              <a:rPr lang="ka-GE" sz="2000" b="1" dirty="0">
                <a:latin typeface="Sylfaen" panose="010A0502050306030303" pitchFamily="18" charset="0"/>
                <a:cs typeface="Arial"/>
              </a:rPr>
              <a:t> წ.</a:t>
            </a:r>
            <a:endParaRPr lang="en-US" sz="2000" b="1" dirty="0">
              <a:latin typeface="Sylfaen" panose="010A0502050306030303" pitchFamily="18" charset="0"/>
              <a:cs typeface="Arial"/>
            </a:endParaRPr>
          </a:p>
        </p:txBody>
      </p:sp>
      <p:sp>
        <p:nvSpPr>
          <p:cNvPr id="1078286" name="Text Box 14"/>
          <p:cNvSpPr txBox="1">
            <a:spLocks noChangeArrowheads="1"/>
          </p:cNvSpPr>
          <p:nvPr/>
        </p:nvSpPr>
        <p:spPr bwMode="auto">
          <a:xfrm>
            <a:off x="5754687" y="4778131"/>
            <a:ext cx="2352675" cy="1004260"/>
          </a:xfrm>
          <a:prstGeom prst="rect">
            <a:avLst/>
          </a:prstGeom>
          <a:noFill/>
          <a:ln w="9525">
            <a:noFill/>
            <a:miter lim="800000"/>
            <a:headEnd/>
            <a:tailEnd/>
          </a:ln>
          <a:effectLst/>
        </p:spPr>
        <p:txBody>
          <a:bodyPr lIns="80147" tIns="40074" rIns="80147" bIns="40074">
            <a:spAutoFit/>
          </a:bodyPr>
          <a:lstStyle/>
          <a:p>
            <a:pPr defTabSz="801688">
              <a:defRPr/>
            </a:pPr>
            <a:r>
              <a:rPr lang="en-GB" sz="2000" b="1" dirty="0">
                <a:latin typeface="Sylfaen" panose="010A0502050306030303" pitchFamily="18" charset="0"/>
                <a:cs typeface="Arial"/>
              </a:rPr>
              <a:t>2012 </a:t>
            </a:r>
            <a:r>
              <a:rPr lang="ka-GE" sz="2000" b="1" dirty="0">
                <a:latin typeface="Sylfaen" panose="010A0502050306030303" pitchFamily="18" charset="0"/>
                <a:cs typeface="Arial"/>
              </a:rPr>
              <a:t>წელი</a:t>
            </a:r>
            <a:endParaRPr lang="en-GB" sz="2000" b="1" dirty="0">
              <a:latin typeface="Sylfaen" panose="010A0502050306030303" pitchFamily="18" charset="0"/>
              <a:cs typeface="Arial"/>
            </a:endParaRPr>
          </a:p>
          <a:p>
            <a:pPr defTabSz="801688">
              <a:defRPr/>
            </a:pPr>
            <a:r>
              <a:rPr lang="en-GB" sz="2000" b="1" dirty="0">
                <a:latin typeface="Sylfaen" panose="010A0502050306030303" pitchFamily="18" charset="0"/>
                <a:cs typeface="Arial"/>
              </a:rPr>
              <a:t>(+2 </a:t>
            </a:r>
            <a:r>
              <a:rPr lang="ka-GE" sz="2000" b="1" dirty="0">
                <a:latin typeface="Sylfaen" panose="010A0502050306030303" pitchFamily="18" charset="0"/>
                <a:cs typeface="Arial"/>
              </a:rPr>
              <a:t>წელი</a:t>
            </a:r>
            <a:r>
              <a:rPr lang="en-GB" sz="2000" b="1" dirty="0">
                <a:latin typeface="Sylfaen" panose="010A0502050306030303" pitchFamily="18" charset="0"/>
                <a:cs typeface="Arial"/>
              </a:rPr>
              <a:t> </a:t>
            </a:r>
            <a:r>
              <a:rPr lang="en-GB" sz="2000" b="1" dirty="0">
                <a:latin typeface="Sylfaen" panose="010A0502050306030303" pitchFamily="18" charset="0"/>
                <a:cs typeface="Arial"/>
                <a:sym typeface="Wingdings" pitchFamily="2" charset="2"/>
              </a:rPr>
              <a:t></a:t>
            </a:r>
            <a:r>
              <a:rPr lang="en-GB" sz="2000" b="1" dirty="0">
                <a:latin typeface="Sylfaen" panose="010A0502050306030303" pitchFamily="18" charset="0"/>
                <a:cs typeface="Arial"/>
              </a:rPr>
              <a:t> 2014)</a:t>
            </a:r>
          </a:p>
          <a:p>
            <a:pPr defTabSz="801688">
              <a:defRPr/>
            </a:pPr>
            <a:r>
              <a:rPr lang="en-GB" sz="2000" b="1" dirty="0">
                <a:latin typeface="Sylfaen" panose="010A0502050306030303" pitchFamily="18" charset="0"/>
                <a:cs typeface="Arial"/>
              </a:rPr>
              <a:t>(+2 </a:t>
            </a:r>
            <a:r>
              <a:rPr lang="ka-GE" sz="2000" b="1" dirty="0">
                <a:latin typeface="Sylfaen" panose="010A0502050306030303" pitchFamily="18" charset="0"/>
                <a:cs typeface="Arial"/>
              </a:rPr>
              <a:t>წელი</a:t>
            </a:r>
            <a:r>
              <a:rPr lang="en-GB" sz="2000" b="1" dirty="0">
                <a:latin typeface="Sylfaen" panose="010A0502050306030303" pitchFamily="18" charset="0"/>
                <a:cs typeface="Arial"/>
              </a:rPr>
              <a:t> </a:t>
            </a:r>
            <a:r>
              <a:rPr lang="en-GB" sz="2000" b="1" dirty="0">
                <a:latin typeface="Sylfaen" panose="010A0502050306030303" pitchFamily="18" charset="0"/>
                <a:cs typeface="Arial"/>
                <a:sym typeface="Wingdings" pitchFamily="2" charset="2"/>
              </a:rPr>
              <a:t> 2016</a:t>
            </a:r>
            <a:r>
              <a:rPr lang="en-GB" sz="2000" b="1" dirty="0">
                <a:latin typeface="Sylfaen" panose="010A0502050306030303" pitchFamily="18" charset="0"/>
                <a:cs typeface="Arial"/>
              </a:rPr>
              <a:t>)</a:t>
            </a:r>
            <a:endParaRPr lang="en-US" sz="2000" b="1" dirty="0">
              <a:latin typeface="Sylfaen" panose="010A0502050306030303" pitchFamily="18" charset="0"/>
              <a:cs typeface="Arial"/>
            </a:endParaRPr>
          </a:p>
        </p:txBody>
      </p:sp>
      <p:sp>
        <p:nvSpPr>
          <p:cNvPr id="1078287" name="Text Box 15"/>
          <p:cNvSpPr txBox="1">
            <a:spLocks noChangeArrowheads="1"/>
          </p:cNvSpPr>
          <p:nvPr/>
        </p:nvSpPr>
        <p:spPr bwMode="auto">
          <a:xfrm>
            <a:off x="2709312" y="2283245"/>
            <a:ext cx="4391635" cy="388707"/>
          </a:xfrm>
          <a:prstGeom prst="rect">
            <a:avLst/>
          </a:prstGeom>
          <a:noFill/>
          <a:ln w="9525">
            <a:noFill/>
            <a:miter lim="800000"/>
            <a:headEnd/>
            <a:tailEnd/>
          </a:ln>
          <a:effectLst/>
        </p:spPr>
        <p:txBody>
          <a:bodyPr wrap="square" lIns="80147" tIns="40074" rIns="80147" bIns="40074">
            <a:spAutoFit/>
          </a:bodyPr>
          <a:lstStyle/>
          <a:p>
            <a:pPr defTabSz="801688">
              <a:defRPr/>
            </a:pPr>
            <a:r>
              <a:rPr lang="ka-GE" sz="2000" b="1" dirty="0">
                <a:latin typeface="Sylfaen" panose="010A0502050306030303" pitchFamily="18" charset="0"/>
                <a:cs typeface="Arial"/>
              </a:rPr>
              <a:t>ეროვნული სამოქმედო გეგმა (</a:t>
            </a:r>
            <a:r>
              <a:rPr lang="en-US" sz="2000" b="1" dirty="0">
                <a:latin typeface="Sylfaen" panose="010A0502050306030303" pitchFamily="18" charset="0"/>
                <a:cs typeface="Arial"/>
              </a:rPr>
              <a:t>NAP)</a:t>
            </a:r>
          </a:p>
        </p:txBody>
      </p:sp>
      <p:sp>
        <p:nvSpPr>
          <p:cNvPr id="9232" name="Line 16"/>
          <p:cNvSpPr>
            <a:spLocks noChangeShapeType="1"/>
          </p:cNvSpPr>
          <p:nvPr/>
        </p:nvSpPr>
        <p:spPr bwMode="auto">
          <a:xfrm flipH="1">
            <a:off x="3403599" y="2639769"/>
            <a:ext cx="7938" cy="13684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ylfaen" panose="010A0502050306030303" pitchFamily="18" charset="0"/>
            </a:endParaRPr>
          </a:p>
        </p:txBody>
      </p:sp>
      <p:sp>
        <p:nvSpPr>
          <p:cNvPr id="9233" name="Line 17"/>
          <p:cNvSpPr>
            <a:spLocks noChangeShapeType="1"/>
          </p:cNvSpPr>
          <p:nvPr/>
        </p:nvSpPr>
        <p:spPr bwMode="auto">
          <a:xfrm flipH="1">
            <a:off x="6183312" y="3812931"/>
            <a:ext cx="11112" cy="381716"/>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ylfaen" panose="010A0502050306030303" pitchFamily="18" charset="0"/>
            </a:endParaRPr>
          </a:p>
        </p:txBody>
      </p:sp>
      <p:sp>
        <p:nvSpPr>
          <p:cNvPr id="9234" name="Rectangle 18"/>
          <p:cNvSpPr>
            <a:spLocks noGrp="1" noRot="1" noChangeArrowheads="1"/>
          </p:cNvSpPr>
          <p:nvPr>
            <p:ph type="title" idx="4294967295"/>
          </p:nvPr>
        </p:nvSpPr>
        <p:spPr>
          <a:xfrm>
            <a:off x="115521" y="151363"/>
            <a:ext cx="8604738" cy="693738"/>
          </a:xfrm>
        </p:spPr>
        <p:txBody>
          <a:bodyPr>
            <a:normAutofit/>
          </a:bodyPr>
          <a:lstStyle/>
          <a:p>
            <a:pPr eaLnBrk="1" hangingPunct="1"/>
            <a:r>
              <a:rPr lang="ka-GE" altLang="en-US" sz="3200" b="1" dirty="0">
                <a:solidFill>
                  <a:schemeClr val="tx2"/>
                </a:solidFill>
                <a:latin typeface="Sylfaen" panose="010A0502050306030303" pitchFamily="18" charset="0"/>
                <a:cs typeface="Arial"/>
              </a:rPr>
              <a:t>ჯანმრთელობის საერთაშორისო წესები (</a:t>
            </a:r>
            <a:r>
              <a:rPr lang="en-US" altLang="en-US" sz="3200" b="1" dirty="0">
                <a:solidFill>
                  <a:schemeClr val="tx2"/>
                </a:solidFill>
                <a:latin typeface="Sylfaen" panose="010A0502050306030303" pitchFamily="18" charset="0"/>
                <a:cs typeface="Arial"/>
              </a:rPr>
              <a:t>IHR)</a:t>
            </a:r>
          </a:p>
        </p:txBody>
      </p:sp>
      <p:grpSp>
        <p:nvGrpSpPr>
          <p:cNvPr id="19" name="Group 4"/>
          <p:cNvGrpSpPr>
            <a:grpSpLocks/>
          </p:cNvGrpSpPr>
          <p:nvPr/>
        </p:nvGrpSpPr>
        <p:grpSpPr bwMode="auto">
          <a:xfrm>
            <a:off x="0" y="6165850"/>
            <a:ext cx="9144000" cy="692150"/>
            <a:chOff x="0" y="3884"/>
            <a:chExt cx="5760" cy="436"/>
          </a:xfrm>
        </p:grpSpPr>
        <p:sp>
          <p:nvSpPr>
            <p:cNvPr id="20"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ru-RU">
                <a:latin typeface="Sylfaen" panose="010A0502050306030303" pitchFamily="18" charset="0"/>
              </a:endParaRPr>
            </a:p>
          </p:txBody>
        </p:sp>
        <p:sp>
          <p:nvSpPr>
            <p:cNvPr id="21" name="Rectangle 6"/>
            <p:cNvSpPr>
              <a:spLocks noChangeArrowheads="1"/>
            </p:cNvSpPr>
            <p:nvPr/>
          </p:nvSpPr>
          <p:spPr bwMode="auto">
            <a:xfrm>
              <a:off x="793" y="4016"/>
              <a:ext cx="33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latin typeface="Sylfaen" panose="010A0502050306030303" pitchFamily="18" charset="0"/>
                </a:rPr>
                <a:t>National Center for Disease Control  &amp; Public Health</a:t>
              </a:r>
              <a:endParaRPr lang="ru-RU" sz="1400" b="1">
                <a:solidFill>
                  <a:schemeClr val="bg1"/>
                </a:solidFill>
                <a:latin typeface="Sylfaen" panose="010A0502050306030303" pitchFamily="18" charset="0"/>
              </a:endParaRPr>
            </a:p>
          </p:txBody>
        </p:sp>
        <p:pic>
          <p:nvPicPr>
            <p:cNvPr id="22"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 Box 8"/>
            <p:cNvSpPr txBox="1">
              <a:spLocks noChangeArrowheads="1"/>
            </p:cNvSpPr>
            <p:nvPr/>
          </p:nvSpPr>
          <p:spPr bwMode="auto">
            <a:xfrm>
              <a:off x="4694" y="4020"/>
              <a:ext cx="97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latin typeface="Sylfaen" panose="010A0502050306030303" pitchFamily="18" charset="0"/>
                </a:rPr>
                <a:t>www.ncdc.ge</a:t>
              </a:r>
              <a:endParaRPr lang="ru-RU">
                <a:solidFill>
                  <a:schemeClr val="bg1"/>
                </a:solidFill>
                <a:latin typeface="Sylfaen" panose="010A0502050306030303" pitchFamily="18" charset="0"/>
              </a:endParaRPr>
            </a:p>
          </p:txBody>
        </p:sp>
      </p:grpSp>
    </p:spTree>
    <p:extLst>
      <p:ext uri="{BB962C8B-B14F-4D97-AF65-F5344CB8AC3E}">
        <p14:creationId xmlns:p14="http://schemas.microsoft.com/office/powerpoint/2010/main" val="321355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8275"/>
                                        </p:tgtEl>
                                        <p:attrNameLst>
                                          <p:attrName>style.visibility</p:attrName>
                                        </p:attrNameLst>
                                      </p:cBhvr>
                                      <p:to>
                                        <p:strVal val="visible"/>
                                      </p:to>
                                    </p:set>
                                    <p:anim calcmode="lin" valueType="num">
                                      <p:cBhvr additive="base">
                                        <p:cTn id="7" dur="500" fill="hold"/>
                                        <p:tgtEl>
                                          <p:spTgt spid="1078275"/>
                                        </p:tgtEl>
                                        <p:attrNameLst>
                                          <p:attrName>ppt_x</p:attrName>
                                        </p:attrNameLst>
                                      </p:cBhvr>
                                      <p:tavLst>
                                        <p:tav tm="0">
                                          <p:val>
                                            <p:strVal val="#ppt_x"/>
                                          </p:val>
                                        </p:tav>
                                        <p:tav tm="100000">
                                          <p:val>
                                            <p:strVal val="#ppt_x"/>
                                          </p:val>
                                        </p:tav>
                                      </p:tavLst>
                                    </p:anim>
                                    <p:anim calcmode="lin" valueType="num">
                                      <p:cBhvr additive="base">
                                        <p:cTn id="8" dur="500" fill="hold"/>
                                        <p:tgtEl>
                                          <p:spTgt spid="10782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8277"/>
                                        </p:tgtEl>
                                        <p:attrNameLst>
                                          <p:attrName>style.visibility</p:attrName>
                                        </p:attrNameLst>
                                      </p:cBhvr>
                                      <p:to>
                                        <p:strVal val="visible"/>
                                      </p:to>
                                    </p:set>
                                    <p:anim calcmode="lin" valueType="num">
                                      <p:cBhvr additive="base">
                                        <p:cTn id="13" dur="500" fill="hold"/>
                                        <p:tgtEl>
                                          <p:spTgt spid="1078277"/>
                                        </p:tgtEl>
                                        <p:attrNameLst>
                                          <p:attrName>ppt_x</p:attrName>
                                        </p:attrNameLst>
                                      </p:cBhvr>
                                      <p:tavLst>
                                        <p:tav tm="0">
                                          <p:val>
                                            <p:strVal val="#ppt_x"/>
                                          </p:val>
                                        </p:tav>
                                        <p:tav tm="100000">
                                          <p:val>
                                            <p:strVal val="#ppt_x"/>
                                          </p:val>
                                        </p:tav>
                                      </p:tavLst>
                                    </p:anim>
                                    <p:anim calcmode="lin" valueType="num">
                                      <p:cBhvr additive="base">
                                        <p:cTn id="14" dur="500" fill="hold"/>
                                        <p:tgtEl>
                                          <p:spTgt spid="10782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8287"/>
                                        </p:tgtEl>
                                        <p:attrNameLst>
                                          <p:attrName>style.visibility</p:attrName>
                                        </p:attrNameLst>
                                      </p:cBhvr>
                                      <p:to>
                                        <p:strVal val="visible"/>
                                      </p:to>
                                    </p:set>
                                    <p:anim calcmode="lin" valueType="num">
                                      <p:cBhvr additive="base">
                                        <p:cTn id="19" dur="500" fill="hold"/>
                                        <p:tgtEl>
                                          <p:spTgt spid="1078287"/>
                                        </p:tgtEl>
                                        <p:attrNameLst>
                                          <p:attrName>ppt_x</p:attrName>
                                        </p:attrNameLst>
                                      </p:cBhvr>
                                      <p:tavLst>
                                        <p:tav tm="0">
                                          <p:val>
                                            <p:strVal val="#ppt_x"/>
                                          </p:val>
                                        </p:tav>
                                        <p:tav tm="100000">
                                          <p:val>
                                            <p:strVal val="#ppt_x"/>
                                          </p:val>
                                        </p:tav>
                                      </p:tavLst>
                                    </p:anim>
                                    <p:anim calcmode="lin" valueType="num">
                                      <p:cBhvr additive="base">
                                        <p:cTn id="20" dur="500" fill="hold"/>
                                        <p:tgtEl>
                                          <p:spTgt spid="10782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8282"/>
                                        </p:tgtEl>
                                        <p:attrNameLst>
                                          <p:attrName>style.visibility</p:attrName>
                                        </p:attrNameLst>
                                      </p:cBhvr>
                                      <p:to>
                                        <p:strVal val="visible"/>
                                      </p:to>
                                    </p:set>
                                    <p:anim calcmode="lin" valueType="num">
                                      <p:cBhvr additive="base">
                                        <p:cTn id="25" dur="500" fill="hold"/>
                                        <p:tgtEl>
                                          <p:spTgt spid="1078282"/>
                                        </p:tgtEl>
                                        <p:attrNameLst>
                                          <p:attrName>ppt_x</p:attrName>
                                        </p:attrNameLst>
                                      </p:cBhvr>
                                      <p:tavLst>
                                        <p:tav tm="0">
                                          <p:val>
                                            <p:strVal val="#ppt_x"/>
                                          </p:val>
                                        </p:tav>
                                        <p:tav tm="100000">
                                          <p:val>
                                            <p:strVal val="#ppt_x"/>
                                          </p:val>
                                        </p:tav>
                                      </p:tavLst>
                                    </p:anim>
                                    <p:anim calcmode="lin" valueType="num">
                                      <p:cBhvr additive="base">
                                        <p:cTn id="26" dur="500" fill="hold"/>
                                        <p:tgtEl>
                                          <p:spTgt spid="10782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78276"/>
                                        </p:tgtEl>
                                        <p:attrNameLst>
                                          <p:attrName>style.visibility</p:attrName>
                                        </p:attrNameLst>
                                      </p:cBhvr>
                                      <p:to>
                                        <p:strVal val="visible"/>
                                      </p:to>
                                    </p:set>
                                    <p:anim calcmode="lin" valueType="num">
                                      <p:cBhvr additive="base">
                                        <p:cTn id="31" dur="500" fill="hold"/>
                                        <p:tgtEl>
                                          <p:spTgt spid="1078276"/>
                                        </p:tgtEl>
                                        <p:attrNameLst>
                                          <p:attrName>ppt_x</p:attrName>
                                        </p:attrNameLst>
                                      </p:cBhvr>
                                      <p:tavLst>
                                        <p:tav tm="0">
                                          <p:val>
                                            <p:strVal val="#ppt_x"/>
                                          </p:val>
                                        </p:tav>
                                        <p:tav tm="100000">
                                          <p:val>
                                            <p:strVal val="#ppt_x"/>
                                          </p:val>
                                        </p:tav>
                                      </p:tavLst>
                                    </p:anim>
                                    <p:anim calcmode="lin" valueType="num">
                                      <p:cBhvr additive="base">
                                        <p:cTn id="32" dur="500" fill="hold"/>
                                        <p:tgtEl>
                                          <p:spTgt spid="1078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p:bldP spid="1078276" grpId="0"/>
      <p:bldP spid="1078277" grpId="0"/>
      <p:bldP spid="1078282" grpId="0"/>
      <p:bldP spid="107828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242" name="Group 4"/>
          <p:cNvGrpSpPr>
            <a:grpSpLocks/>
          </p:cNvGrpSpPr>
          <p:nvPr/>
        </p:nvGrpSpPr>
        <p:grpSpPr bwMode="auto">
          <a:xfrm>
            <a:off x="0" y="6165850"/>
            <a:ext cx="9144000" cy="692150"/>
            <a:chOff x="0" y="3884"/>
            <a:chExt cx="5760" cy="436"/>
          </a:xfrm>
        </p:grpSpPr>
        <p:sp>
          <p:nvSpPr>
            <p:cNvPr id="1024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ru-RU" altLang="en-US" sz="1800">
                <a:latin typeface="Sylfaen" panose="010A0502050306030303" pitchFamily="18" charset="0"/>
              </a:endParaRPr>
            </a:p>
          </p:txBody>
        </p:sp>
        <p:sp>
          <p:nvSpPr>
            <p:cNvPr id="10246"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solidFill>
                    <a:schemeClr val="bg1"/>
                  </a:solidFill>
                  <a:latin typeface="Sylfaen" panose="010A0502050306030303" pitchFamily="18" charset="0"/>
                </a:rPr>
                <a:t>National Center for Disease Control  &amp; Public Health</a:t>
              </a:r>
              <a:endParaRPr lang="ru-RU" altLang="en-US" sz="1400" b="1">
                <a:solidFill>
                  <a:schemeClr val="bg1"/>
                </a:solidFill>
                <a:latin typeface="Sylfaen" panose="010A0502050306030303" pitchFamily="18" charset="0"/>
              </a:endParaRPr>
            </a:p>
          </p:txBody>
        </p:sp>
        <p:pic>
          <p:nvPicPr>
            <p:cNvPr id="10247" name="Picture 103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4694" y="4020"/>
              <a:ext cx="9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chemeClr val="bg1"/>
                  </a:solidFill>
                  <a:latin typeface="Sylfaen" panose="010A0502050306030303" pitchFamily="18" charset="0"/>
                </a:rPr>
                <a:t>www.ncdc.ge</a:t>
              </a:r>
              <a:endParaRPr lang="ru-RU" altLang="en-US" sz="1800">
                <a:solidFill>
                  <a:schemeClr val="bg1"/>
                </a:solidFill>
                <a:latin typeface="Sylfaen" panose="010A0502050306030303" pitchFamily="18" charset="0"/>
              </a:endParaRPr>
            </a:p>
          </p:txBody>
        </p:sp>
      </p:grpSp>
      <p:sp>
        <p:nvSpPr>
          <p:cNvPr id="8" name="Content Placeholder 2"/>
          <p:cNvSpPr txBox="1">
            <a:spLocks/>
          </p:cNvSpPr>
          <p:nvPr/>
        </p:nvSpPr>
        <p:spPr>
          <a:xfrm>
            <a:off x="266700" y="1600200"/>
            <a:ext cx="8728075" cy="4400550"/>
          </a:xfrm>
          <a:prstGeom prst="rect">
            <a:avLst/>
          </a:prstGeom>
        </p:spPr>
        <p:txBody>
          <a:bodyPr>
            <a:normAutofit fontScale="92500" lnSpcReduction="20000"/>
          </a:bodyPr>
          <a:lstStyle/>
          <a:p>
            <a:pPr marL="342900" indent="-342900" eaLnBrk="1" hangingPunct="1">
              <a:spcBef>
                <a:spcPct val="20000"/>
              </a:spcBef>
              <a:buFont typeface="Arial" panose="020B0604020202020204" pitchFamily="34" charset="0"/>
              <a:buChar char="•"/>
              <a:defRPr/>
            </a:pPr>
            <a:r>
              <a:rPr lang="ka-GE" sz="2400" dirty="0">
                <a:latin typeface="Sylfaen" panose="010A0502050306030303" pitchFamily="18" charset="0"/>
                <a:cs typeface="Arial"/>
              </a:rPr>
              <a:t>დაავადებათა კონტროლისა და საზ. ჯანმრთელობის ეროვნული ცენტრი განსაზღვრულია, როგორც ჯანმრთელობის საერთაშორისო წესების (</a:t>
            </a:r>
            <a:r>
              <a:rPr lang="ka-GE" sz="2400" dirty="0" err="1">
                <a:latin typeface="Sylfaen" panose="010A0502050306030303" pitchFamily="18" charset="0"/>
                <a:cs typeface="Arial"/>
              </a:rPr>
              <a:t>ჯსწ</a:t>
            </a:r>
            <a:r>
              <a:rPr lang="ka-GE" sz="2400" dirty="0">
                <a:latin typeface="Sylfaen" panose="010A0502050306030303" pitchFamily="18" charset="0"/>
                <a:cs typeface="Arial"/>
              </a:rPr>
              <a:t>) ეროვნული კოორდინატორი;</a:t>
            </a:r>
            <a:endParaRPr lang="en-US" sz="2400" dirty="0">
              <a:latin typeface="Sylfaen" panose="010A0502050306030303" pitchFamily="18" charset="0"/>
              <a:cs typeface="Arial"/>
            </a:endParaRPr>
          </a:p>
          <a:p>
            <a:pPr eaLnBrk="1" hangingPunct="1">
              <a:spcBef>
                <a:spcPct val="20000"/>
              </a:spcBef>
              <a:defRPr/>
            </a:pPr>
            <a:endParaRPr lang="en-US" sz="2400" dirty="0">
              <a:latin typeface="Sylfaen" panose="010A0502050306030303" pitchFamily="18" charset="0"/>
              <a:cs typeface="Arial"/>
            </a:endParaRPr>
          </a:p>
          <a:p>
            <a:pPr marL="342900" indent="-342900" eaLnBrk="1" hangingPunct="1">
              <a:spcBef>
                <a:spcPct val="20000"/>
              </a:spcBef>
              <a:buFont typeface="Arial" panose="020B0604020202020204" pitchFamily="34" charset="0"/>
              <a:buChar char="•"/>
              <a:defRPr/>
            </a:pPr>
            <a:r>
              <a:rPr lang="en-US" sz="2400" dirty="0">
                <a:latin typeface="Sylfaen" panose="010A0502050306030303" pitchFamily="18" charset="0"/>
                <a:cs typeface="Arial"/>
              </a:rPr>
              <a:t>NFP </a:t>
            </a:r>
            <a:r>
              <a:rPr lang="ka-GE" sz="2400" dirty="0">
                <a:latin typeface="Sylfaen" panose="010A0502050306030303" pitchFamily="18" charset="0"/>
                <a:cs typeface="Arial"/>
              </a:rPr>
              <a:t>ხელმისაწვდომია კომუნიკაციისათვის, როგორც </a:t>
            </a:r>
            <a:r>
              <a:rPr lang="ka-GE" sz="2400" dirty="0" err="1">
                <a:latin typeface="Sylfaen" panose="010A0502050306030303" pitchFamily="18" charset="0"/>
                <a:cs typeface="Arial"/>
              </a:rPr>
              <a:t>ჯანმო</a:t>
            </a:r>
            <a:r>
              <a:rPr lang="ka-GE" sz="2400" dirty="0">
                <a:latin typeface="Sylfaen" panose="010A0502050306030303" pitchFamily="18" charset="0"/>
                <a:cs typeface="Arial"/>
              </a:rPr>
              <a:t>-ს საკონტაქტო პუნქტთან, ისე ეროვნული ზედამხედველობისა და რეაგირების სისტემასთან</a:t>
            </a:r>
            <a:r>
              <a:rPr lang="en-US" sz="2400" dirty="0">
                <a:latin typeface="Sylfaen" panose="010A0502050306030303" pitchFamily="18" charset="0"/>
                <a:cs typeface="Arial"/>
              </a:rPr>
              <a:t>;</a:t>
            </a:r>
          </a:p>
          <a:p>
            <a:pPr eaLnBrk="1" hangingPunct="1">
              <a:spcBef>
                <a:spcPct val="20000"/>
              </a:spcBef>
              <a:defRPr/>
            </a:pPr>
            <a:endParaRPr lang="en-US" sz="2400" dirty="0">
              <a:latin typeface="Sylfaen" panose="010A0502050306030303" pitchFamily="18" charset="0"/>
              <a:cs typeface="Arial"/>
            </a:endParaRPr>
          </a:p>
          <a:p>
            <a:pPr marL="342900" indent="-342900" eaLnBrk="1" hangingPunct="1">
              <a:spcBef>
                <a:spcPct val="20000"/>
              </a:spcBef>
              <a:buFont typeface="Arial" panose="020B0604020202020204" pitchFamily="34" charset="0"/>
              <a:buChar char="•"/>
              <a:defRPr/>
            </a:pPr>
            <a:r>
              <a:rPr lang="ka-GE" sz="2400" dirty="0">
                <a:latin typeface="Sylfaen" panose="010A0502050306030303" pitchFamily="18" charset="0"/>
                <a:cs typeface="Arial"/>
              </a:rPr>
              <a:t>ადგილზეა </a:t>
            </a:r>
            <a:r>
              <a:rPr lang="en-US" sz="2400" dirty="0">
                <a:latin typeface="Sylfaen" panose="010A0502050306030303" pitchFamily="18" charset="0"/>
                <a:cs typeface="Arial"/>
              </a:rPr>
              <a:t>24/7 </a:t>
            </a:r>
            <a:r>
              <a:rPr lang="ka-GE" sz="2400" dirty="0">
                <a:latin typeface="Sylfaen" panose="010A0502050306030303" pitchFamily="18" charset="0"/>
                <a:cs typeface="Arial"/>
              </a:rPr>
              <a:t>მორიგე ოფიცრის სისტემა</a:t>
            </a:r>
            <a:r>
              <a:rPr lang="en-US" sz="2400" dirty="0">
                <a:latin typeface="Sylfaen" panose="010A0502050306030303" pitchFamily="18" charset="0"/>
                <a:cs typeface="Arial"/>
              </a:rPr>
              <a:t>;</a:t>
            </a:r>
          </a:p>
          <a:p>
            <a:pPr eaLnBrk="1" hangingPunct="1">
              <a:spcBef>
                <a:spcPct val="20000"/>
              </a:spcBef>
              <a:buFont typeface="Wingdings" panose="05000000000000000000" pitchFamily="2" charset="2"/>
              <a:buNone/>
              <a:defRPr/>
            </a:pPr>
            <a:endParaRPr lang="en-US" sz="2400" dirty="0">
              <a:latin typeface="Sylfaen" panose="010A0502050306030303" pitchFamily="18" charset="0"/>
              <a:cs typeface="Arial"/>
            </a:endParaRPr>
          </a:p>
          <a:p>
            <a:pPr marL="342900" indent="-342900" eaLnBrk="1" hangingPunct="1">
              <a:spcBef>
                <a:spcPct val="20000"/>
              </a:spcBef>
              <a:buFont typeface="Arial" panose="020B0604020202020204" pitchFamily="34" charset="0"/>
              <a:buChar char="•"/>
              <a:defRPr/>
            </a:pPr>
            <a:r>
              <a:rPr lang="ka-GE" sz="2400" dirty="0">
                <a:latin typeface="Sylfaen" panose="010A0502050306030303" pitchFamily="18" charset="0"/>
                <a:cs typeface="Arial"/>
              </a:rPr>
              <a:t>შესაბამის უწყებებში საკონტაქტო პირთა ჩამონათვალი მუდმივად განახლებადია, როგორც ეროვნულ, ისე ადგილობრივ დონეზე</a:t>
            </a:r>
            <a:r>
              <a:rPr lang="ka-GE" sz="2000" dirty="0">
                <a:latin typeface="Sylfaen" panose="010A0502050306030303" pitchFamily="18" charset="0"/>
                <a:cs typeface="Arial"/>
              </a:rPr>
              <a:t>; </a:t>
            </a:r>
            <a:endParaRPr lang="en-US" sz="2000" dirty="0">
              <a:latin typeface="Sylfaen" panose="010A0502050306030303" pitchFamily="18" charset="0"/>
              <a:cs typeface="Arial"/>
            </a:endParaRPr>
          </a:p>
        </p:txBody>
      </p:sp>
      <p:sp>
        <p:nvSpPr>
          <p:cNvPr id="10244" name="Title 1"/>
          <p:cNvSpPr txBox="1">
            <a:spLocks/>
          </p:cNvSpPr>
          <p:nvPr/>
        </p:nvSpPr>
        <p:spPr bwMode="auto">
          <a:xfrm>
            <a:off x="867508" y="333375"/>
            <a:ext cx="703506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b="1" dirty="0">
                <a:solidFill>
                  <a:schemeClr val="tx2"/>
                </a:solidFill>
                <a:latin typeface="Sylfaen" panose="010A0502050306030303" pitchFamily="18" charset="0"/>
                <a:ea typeface="+mj-ea"/>
                <a:cs typeface="Arial"/>
              </a:rPr>
              <a:t>ეროვნული კოორდინატორი </a:t>
            </a:r>
            <a:r>
              <a:rPr lang="af-ZA" altLang="en-US" b="1" dirty="0">
                <a:solidFill>
                  <a:schemeClr val="tx2"/>
                </a:solidFill>
                <a:latin typeface="Sylfaen" panose="010A0502050306030303" pitchFamily="18" charset="0"/>
                <a:ea typeface="+mj-ea"/>
                <a:cs typeface="Arial"/>
              </a:rPr>
              <a:t>(NFP)</a:t>
            </a:r>
            <a:endParaRPr lang="en-US" altLang="en-US" b="1" dirty="0">
              <a:solidFill>
                <a:schemeClr val="tx2"/>
              </a:solidFill>
              <a:latin typeface="Sylfaen" panose="010A0502050306030303" pitchFamily="18" charset="0"/>
              <a:ea typeface="+mj-ea"/>
              <a:cs typeface="Arial"/>
            </a:endParaRPr>
          </a:p>
        </p:txBody>
      </p:sp>
    </p:spTree>
    <p:extLst>
      <p:ext uri="{BB962C8B-B14F-4D97-AF65-F5344CB8AC3E}">
        <p14:creationId xmlns:p14="http://schemas.microsoft.com/office/powerpoint/2010/main" val="387227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3675" y="74613"/>
            <a:ext cx="8750300" cy="1143000"/>
          </a:xfrm>
        </p:spPr>
        <p:txBody>
          <a:bodyPr/>
          <a:lstStyle/>
          <a:p>
            <a:r>
              <a:rPr lang="ka-GE" altLang="en-US" sz="3200" b="1" dirty="0">
                <a:solidFill>
                  <a:schemeClr val="tx2"/>
                </a:solidFill>
                <a:cs typeface="Arial"/>
              </a:rPr>
              <a:t>გლობალური ჯანმრთელობის უსაფრთხოების ინიციატივა (</a:t>
            </a:r>
            <a:r>
              <a:rPr lang="en-US" altLang="en-US" sz="3200" b="1" dirty="0">
                <a:solidFill>
                  <a:schemeClr val="tx2"/>
                </a:solidFill>
                <a:cs typeface="Arial"/>
              </a:rPr>
              <a:t>GHSA)</a:t>
            </a:r>
            <a:endParaRPr lang="en-US" altLang="en-US" sz="3200" b="1" dirty="0">
              <a:solidFill>
                <a:srgbClr val="1F497D"/>
              </a:solidFill>
            </a:endParaRPr>
          </a:p>
        </p:txBody>
      </p:sp>
      <p:sp>
        <p:nvSpPr>
          <p:cNvPr id="18435" name="Content Placeholder 2"/>
          <p:cNvSpPr>
            <a:spLocks noGrp="1"/>
          </p:cNvSpPr>
          <p:nvPr>
            <p:ph idx="1"/>
          </p:nvPr>
        </p:nvSpPr>
        <p:spPr>
          <a:xfrm>
            <a:off x="142876" y="1428750"/>
            <a:ext cx="8801100" cy="4525963"/>
          </a:xfrm>
        </p:spPr>
        <p:txBody>
          <a:bodyPr>
            <a:normAutofit fontScale="92500"/>
          </a:bodyPr>
          <a:lstStyle/>
          <a:p>
            <a:pPr marL="0" indent="0">
              <a:buNone/>
            </a:pPr>
            <a:r>
              <a:rPr lang="ka-GE" altLang="en-US" sz="2200" dirty="0">
                <a:latin typeface="+mj-lt"/>
                <a:cs typeface="Arial"/>
              </a:rPr>
              <a:t>სახელმწიფოთა არაფორმალურ, საერთაშორისო პარტნიორობა</a:t>
            </a:r>
            <a:r>
              <a:rPr lang="en-US" sz="2200" dirty="0">
                <a:latin typeface="+mj-lt"/>
                <a:cs typeface="Arial"/>
              </a:rPr>
              <a:t> </a:t>
            </a:r>
            <a:r>
              <a:rPr lang="ka-GE" sz="2200" dirty="0">
                <a:latin typeface="+mj-lt"/>
                <a:cs typeface="Arial"/>
              </a:rPr>
              <a:t>ინფექციურ დაავადებათა საფრთხეებისგან დაცული მსოფლიოსათვის, რათა</a:t>
            </a:r>
            <a:r>
              <a:rPr lang="en-US" altLang="en-US" sz="2200" dirty="0">
                <a:latin typeface="+mj-lt"/>
                <a:cs typeface="Arial"/>
              </a:rPr>
              <a:t>:</a:t>
            </a:r>
            <a:endParaRPr lang="ka-GE" altLang="en-US" sz="2200" dirty="0">
              <a:latin typeface="+mj-lt"/>
              <a:cs typeface="Arial"/>
            </a:endParaRPr>
          </a:p>
          <a:p>
            <a:pPr marL="0" indent="0">
              <a:buNone/>
            </a:pPr>
            <a:endParaRPr lang="en-US" altLang="en-US" sz="2200" dirty="0">
              <a:latin typeface="+mj-lt"/>
              <a:cs typeface="Arial"/>
            </a:endParaRPr>
          </a:p>
          <a:p>
            <a:pPr eaLnBrk="1" hangingPunct="1">
              <a:buFont typeface="Wingdings" panose="05000000000000000000" pitchFamily="2" charset="2"/>
              <a:buChar char="Ø"/>
            </a:pPr>
            <a:r>
              <a:rPr lang="ka-GE" altLang="en-US" sz="2200" dirty="0">
                <a:latin typeface="+mj-lt"/>
                <a:cs typeface="Arial"/>
              </a:rPr>
              <a:t> </a:t>
            </a:r>
            <a:r>
              <a:rPr lang="ka-GE" altLang="en-US" sz="2200" b="1" dirty="0">
                <a:latin typeface="+mj-lt"/>
                <a:cs typeface="Arial"/>
              </a:rPr>
              <a:t>შევამციროთ და თავიდან ავიცილოთ </a:t>
            </a:r>
            <a:r>
              <a:rPr lang="ka-GE" altLang="en-US" sz="2200" dirty="0">
                <a:latin typeface="+mj-lt"/>
                <a:cs typeface="Arial"/>
              </a:rPr>
              <a:t>ინფექციური დაავადებების </a:t>
            </a:r>
            <a:r>
              <a:rPr lang="ka-GE" altLang="en-US" sz="2200" dirty="0" err="1">
                <a:latin typeface="+mj-lt"/>
                <a:cs typeface="Arial"/>
              </a:rPr>
              <a:t>ეპიდაფეთქებების</a:t>
            </a:r>
            <a:r>
              <a:rPr lang="ka-GE" altLang="en-US" sz="2200" dirty="0">
                <a:latin typeface="+mj-lt"/>
                <a:cs typeface="Arial"/>
              </a:rPr>
              <a:t> რიცხვი და მასშტაბი</a:t>
            </a:r>
            <a:r>
              <a:rPr lang="en-US" altLang="en-US" sz="2200" dirty="0">
                <a:latin typeface="+mj-lt"/>
                <a:cs typeface="Arial"/>
              </a:rPr>
              <a:t>;</a:t>
            </a:r>
            <a:endParaRPr lang="ka-GE" altLang="en-US" sz="2200" dirty="0">
              <a:latin typeface="+mj-lt"/>
              <a:cs typeface="Arial"/>
            </a:endParaRPr>
          </a:p>
          <a:p>
            <a:pPr eaLnBrk="1" hangingPunct="1">
              <a:buFont typeface="Wingdings" panose="05000000000000000000" pitchFamily="2" charset="2"/>
              <a:buChar char="Ø"/>
            </a:pPr>
            <a:endParaRPr lang="en-US" altLang="en-US" sz="2200" dirty="0">
              <a:latin typeface="+mj-lt"/>
              <a:cs typeface="Arial"/>
            </a:endParaRPr>
          </a:p>
          <a:p>
            <a:pPr eaLnBrk="1" hangingPunct="1">
              <a:buFont typeface="Wingdings" panose="05000000000000000000" pitchFamily="2" charset="2"/>
              <a:buChar char="Ø"/>
            </a:pPr>
            <a:r>
              <a:rPr lang="ka-GE" altLang="en-US" sz="2200" dirty="0">
                <a:latin typeface="+mj-lt"/>
                <a:cs typeface="Arial"/>
              </a:rPr>
              <a:t> </a:t>
            </a:r>
            <a:r>
              <a:rPr lang="ka-GE" altLang="en-US" sz="2200" b="1" dirty="0">
                <a:latin typeface="+mj-lt"/>
                <a:cs typeface="Arial"/>
              </a:rPr>
              <a:t>ადრეულად გამოვავლინოთ </a:t>
            </a:r>
            <a:r>
              <a:rPr lang="ka-GE" altLang="en-US" sz="2200" dirty="0">
                <a:latin typeface="+mj-lt"/>
                <a:cs typeface="Arial"/>
              </a:rPr>
              <a:t>საფრთხეები რეალურ დროში ზედამხედველობით და გაძლიერებული ლაბორატორიული სისტემით; </a:t>
            </a:r>
          </a:p>
          <a:p>
            <a:pPr eaLnBrk="1" hangingPunct="1">
              <a:buFont typeface="Wingdings" panose="05000000000000000000" pitchFamily="2" charset="2"/>
              <a:buChar char="Ø"/>
            </a:pPr>
            <a:endParaRPr lang="ka-GE" altLang="en-US" sz="2200" dirty="0">
              <a:latin typeface="+mj-lt"/>
              <a:cs typeface="Arial"/>
            </a:endParaRPr>
          </a:p>
          <a:p>
            <a:pPr eaLnBrk="1" hangingPunct="1">
              <a:buFont typeface="Wingdings" panose="05000000000000000000" pitchFamily="2" charset="2"/>
              <a:buChar char="Ø"/>
            </a:pPr>
            <a:r>
              <a:rPr lang="ka-GE" altLang="en-US" sz="2200" dirty="0">
                <a:latin typeface="+mj-lt"/>
                <a:cs typeface="Arial"/>
              </a:rPr>
              <a:t> სწრაფად და ეფექტურად მოვახდინოთ </a:t>
            </a:r>
            <a:r>
              <a:rPr lang="ka-GE" altLang="en-US" sz="2200" b="1" dirty="0">
                <a:latin typeface="+mj-lt"/>
                <a:cs typeface="Arial"/>
              </a:rPr>
              <a:t>რეაგირება</a:t>
            </a:r>
            <a:r>
              <a:rPr lang="ka-GE" altLang="en-US" sz="2200" dirty="0">
                <a:latin typeface="+mj-lt"/>
                <a:cs typeface="Arial"/>
              </a:rPr>
              <a:t> მულტისექტორული, საერთაშორისო კოორდინაციითა და კომუნიკაციით;</a:t>
            </a:r>
            <a:endParaRPr lang="en-US" altLang="en-US" sz="2200" dirty="0">
              <a:latin typeface="+mj-lt"/>
              <a:cs typeface="Arial"/>
            </a:endParaRPr>
          </a:p>
          <a:p>
            <a:pPr marL="0" indent="0" eaLnBrk="1" hangingPunct="1"/>
            <a:endParaRPr lang="en-US" altLang="en-US" sz="2400" dirty="0">
              <a:latin typeface="+mj-lt"/>
            </a:endParaRPr>
          </a:p>
        </p:txBody>
      </p:sp>
      <p:grpSp>
        <p:nvGrpSpPr>
          <p:cNvPr id="18436" name="Group 4"/>
          <p:cNvGrpSpPr>
            <a:grpSpLocks/>
          </p:cNvGrpSpPr>
          <p:nvPr/>
        </p:nvGrpSpPr>
        <p:grpSpPr bwMode="auto">
          <a:xfrm>
            <a:off x="0" y="6165850"/>
            <a:ext cx="9144000" cy="692150"/>
            <a:chOff x="0" y="3884"/>
            <a:chExt cx="5760" cy="436"/>
          </a:xfrm>
        </p:grpSpPr>
        <p:sp>
          <p:nvSpPr>
            <p:cNvPr id="18437"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ru-RU" altLang="en-US" sz="1800">
                <a:latin typeface="+mj-lt"/>
              </a:endParaRPr>
            </a:p>
          </p:txBody>
        </p:sp>
        <p:sp>
          <p:nvSpPr>
            <p:cNvPr id="18438"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solidFill>
                    <a:schemeClr val="bg1"/>
                  </a:solidFill>
                  <a:latin typeface="+mj-lt"/>
                </a:rPr>
                <a:t>National Center for Disease Control  &amp; Public Health</a:t>
              </a:r>
              <a:endParaRPr lang="ru-RU" altLang="en-US" sz="1400" b="1">
                <a:solidFill>
                  <a:schemeClr val="bg1"/>
                </a:solidFill>
                <a:latin typeface="+mj-lt"/>
              </a:endParaRPr>
            </a:p>
          </p:txBody>
        </p:sp>
        <p:pic>
          <p:nvPicPr>
            <p:cNvPr id="18439"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8"/>
            <p:cNvSpPr txBox="1">
              <a:spLocks noChangeArrowheads="1"/>
            </p:cNvSpPr>
            <p:nvPr/>
          </p:nvSpPr>
          <p:spPr bwMode="auto">
            <a:xfrm>
              <a:off x="4694" y="4020"/>
              <a:ext cx="9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chemeClr val="bg1"/>
                  </a:solidFill>
                  <a:latin typeface="+mj-lt"/>
                </a:rPr>
                <a:t>www.ncdc.ge</a:t>
              </a:r>
              <a:endParaRPr lang="ru-RU" altLang="en-US" sz="1800">
                <a:solidFill>
                  <a:schemeClr val="bg1"/>
                </a:solidFill>
                <a:latin typeface="+mj-lt"/>
              </a:endParaRPr>
            </a:p>
          </p:txBody>
        </p:sp>
      </p:grpSp>
    </p:spTree>
    <p:extLst>
      <p:ext uri="{BB962C8B-B14F-4D97-AF65-F5344CB8AC3E}">
        <p14:creationId xmlns:p14="http://schemas.microsoft.com/office/powerpoint/2010/main" val="19921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p:spPr>
        <p:txBody>
          <a:bodyPr>
            <a:noAutofit/>
          </a:bodyPr>
          <a:lstStyle/>
          <a:p>
            <a:r>
              <a:rPr lang="ka-GE" sz="3600" b="1" dirty="0">
                <a:solidFill>
                  <a:schemeClr val="tx2"/>
                </a:solidFill>
                <a:cs typeface="Arial"/>
              </a:rPr>
              <a:t>GHSA სამოქმედო პაკეტები</a:t>
            </a:r>
            <a:endParaRPr lang="en-US" sz="3600" b="1" dirty="0">
              <a:solidFill>
                <a:schemeClr val="tx2"/>
              </a:solidFill>
              <a:cs typeface="Arial"/>
            </a:endParaRPr>
          </a:p>
        </p:txBody>
      </p:sp>
      <p:sp>
        <p:nvSpPr>
          <p:cNvPr id="3" name="Content Placeholder 2"/>
          <p:cNvSpPr>
            <a:spLocks noGrp="1"/>
          </p:cNvSpPr>
          <p:nvPr>
            <p:ph idx="1"/>
          </p:nvPr>
        </p:nvSpPr>
        <p:spPr>
          <a:xfrm>
            <a:off x="231287" y="1002322"/>
            <a:ext cx="8455513" cy="4839677"/>
          </a:xfrm>
        </p:spPr>
        <p:txBody>
          <a:bodyPr>
            <a:normAutofit fontScale="32500" lnSpcReduction="20000"/>
          </a:bodyPr>
          <a:lstStyle/>
          <a:p>
            <a:pPr marL="0" indent="0">
              <a:buNone/>
            </a:pPr>
            <a:endParaRPr lang="en-US" sz="3500" dirty="0">
              <a:latin typeface="+mj-lt"/>
            </a:endParaRPr>
          </a:p>
          <a:p>
            <a:pPr marL="0" indent="0">
              <a:buNone/>
            </a:pPr>
            <a:r>
              <a:rPr lang="ka-GE" sz="6200" i="1" u="sng" dirty="0">
                <a:latin typeface="+mj-lt"/>
                <a:cs typeface="Arial"/>
              </a:rPr>
              <a:t>პრევენცია</a:t>
            </a:r>
          </a:p>
          <a:p>
            <a:pPr marL="557198" indent="-557198">
              <a:buFont typeface="+mj-lt"/>
              <a:buAutoNum type="arabicPeriod"/>
            </a:pPr>
            <a:r>
              <a:rPr lang="ka-GE" sz="5500" dirty="0">
                <a:latin typeface="+mj-lt"/>
                <a:cs typeface="Arial"/>
              </a:rPr>
              <a:t>ანტიმიკრობული რეზისტენტობა</a:t>
            </a:r>
            <a:endParaRPr lang="en-US" sz="5500" dirty="0">
              <a:latin typeface="+mj-lt"/>
              <a:cs typeface="Arial"/>
            </a:endParaRPr>
          </a:p>
          <a:p>
            <a:pPr marL="557198" indent="-557198">
              <a:buFont typeface="+mj-lt"/>
              <a:buAutoNum type="arabicPeriod"/>
            </a:pPr>
            <a:r>
              <a:rPr lang="ka-GE" sz="5500" b="1" dirty="0">
                <a:latin typeface="+mj-lt"/>
                <a:cs typeface="Arial"/>
              </a:rPr>
              <a:t>ზოონოზური დაავადებები - მხარდამჭერია საქართველო</a:t>
            </a:r>
            <a:endParaRPr lang="en-US" sz="5500" b="1" dirty="0">
              <a:latin typeface="+mj-lt"/>
              <a:cs typeface="Arial"/>
            </a:endParaRPr>
          </a:p>
          <a:p>
            <a:pPr marL="557198" indent="-557198">
              <a:buFont typeface="+mj-lt"/>
              <a:buAutoNum type="arabicPeriod"/>
            </a:pPr>
            <a:r>
              <a:rPr lang="ka-GE" sz="5500" dirty="0" err="1">
                <a:latin typeface="+mj-lt"/>
                <a:cs typeface="Arial"/>
              </a:rPr>
              <a:t>ბიოუსაფრთხოება</a:t>
            </a:r>
            <a:r>
              <a:rPr lang="ka-GE" sz="5500" dirty="0">
                <a:latin typeface="+mj-lt"/>
                <a:cs typeface="Arial"/>
              </a:rPr>
              <a:t> და </a:t>
            </a:r>
            <a:r>
              <a:rPr lang="ka-GE" sz="5500" dirty="0" err="1">
                <a:latin typeface="+mj-lt"/>
                <a:cs typeface="Arial"/>
              </a:rPr>
              <a:t>ბიოდაცვა</a:t>
            </a:r>
            <a:endParaRPr lang="en-US" sz="5500" dirty="0">
              <a:latin typeface="+mj-lt"/>
              <a:cs typeface="Arial"/>
            </a:endParaRPr>
          </a:p>
          <a:p>
            <a:pPr marL="557198" indent="-557198">
              <a:buFont typeface="+mj-lt"/>
              <a:buAutoNum type="arabicPeriod"/>
            </a:pPr>
            <a:r>
              <a:rPr lang="ka-GE" sz="5500" dirty="0">
                <a:latin typeface="+mj-lt"/>
                <a:cs typeface="Arial"/>
              </a:rPr>
              <a:t>იმუნიზაცია</a:t>
            </a:r>
          </a:p>
          <a:p>
            <a:pPr marL="0" indent="0">
              <a:buNone/>
            </a:pPr>
            <a:r>
              <a:rPr lang="ka-GE" sz="6200" i="1" u="sng" dirty="0">
                <a:latin typeface="+mj-lt"/>
                <a:cs typeface="Arial"/>
              </a:rPr>
              <a:t>გამოვლენა</a:t>
            </a:r>
            <a:endParaRPr lang="en-US" sz="6200" i="1" u="sng" dirty="0">
              <a:latin typeface="+mj-lt"/>
              <a:cs typeface="Arial"/>
            </a:endParaRPr>
          </a:p>
          <a:p>
            <a:pPr marL="557198" indent="-557198">
              <a:buFont typeface="+mj-lt"/>
              <a:buAutoNum type="arabicPeriod"/>
            </a:pPr>
            <a:r>
              <a:rPr lang="ka-GE" sz="5500" b="1" dirty="0">
                <a:latin typeface="+mj-lt"/>
                <a:cs typeface="Arial"/>
              </a:rPr>
              <a:t>ეროვნული ლაბორატორიის სისტემა  - მხარდამჭერია საქართველო</a:t>
            </a:r>
          </a:p>
          <a:p>
            <a:pPr marL="557198" indent="-557198">
              <a:buFont typeface="+mj-lt"/>
              <a:buAutoNum type="arabicPeriod"/>
            </a:pPr>
            <a:r>
              <a:rPr lang="ka-GE" sz="5500" b="1" dirty="0">
                <a:solidFill>
                  <a:srgbClr val="FF0000"/>
                </a:solidFill>
                <a:latin typeface="+mj-lt"/>
                <a:cs typeface="Arial"/>
              </a:rPr>
              <a:t>რეალურ დროში ეპიდზედამხედველობა - ლიდერობს საქართველო</a:t>
            </a:r>
            <a:endParaRPr lang="en-US" sz="5500" b="1" dirty="0">
              <a:solidFill>
                <a:srgbClr val="FF0000"/>
              </a:solidFill>
              <a:latin typeface="+mj-lt"/>
              <a:cs typeface="Arial"/>
            </a:endParaRPr>
          </a:p>
          <a:p>
            <a:pPr marL="557198" indent="-557198">
              <a:buFont typeface="+mj-lt"/>
              <a:buAutoNum type="arabicPeriod"/>
            </a:pPr>
            <a:r>
              <a:rPr lang="ka-GE" sz="5500" dirty="0">
                <a:latin typeface="+mj-lt"/>
                <a:cs typeface="Arial"/>
              </a:rPr>
              <a:t>ანგარიშგება</a:t>
            </a:r>
            <a:endParaRPr lang="en-US" sz="5500" dirty="0">
              <a:latin typeface="+mj-lt"/>
              <a:cs typeface="Arial"/>
            </a:endParaRPr>
          </a:p>
          <a:p>
            <a:pPr marL="557198" indent="-557198">
              <a:buFont typeface="+mj-lt"/>
              <a:buAutoNum type="arabicPeriod"/>
            </a:pPr>
            <a:r>
              <a:rPr lang="ka-GE" sz="5500" dirty="0">
                <a:latin typeface="+mj-lt"/>
                <a:cs typeface="Arial"/>
              </a:rPr>
              <a:t>სამუშაო ძალის განვითარება</a:t>
            </a:r>
          </a:p>
          <a:p>
            <a:pPr marL="0" indent="0">
              <a:buNone/>
            </a:pPr>
            <a:r>
              <a:rPr lang="ka-GE" sz="6200" i="1" u="sng" dirty="0">
                <a:latin typeface="+mj-lt"/>
                <a:cs typeface="Arial"/>
              </a:rPr>
              <a:t>რეაგირება</a:t>
            </a:r>
            <a:endParaRPr lang="en-US" sz="6200" i="1" u="sng" dirty="0">
              <a:latin typeface="+mj-lt"/>
              <a:cs typeface="Arial"/>
            </a:endParaRPr>
          </a:p>
          <a:p>
            <a:pPr marL="557198" indent="-557198">
              <a:buFont typeface="+mj-lt"/>
              <a:buAutoNum type="arabicPeriod"/>
            </a:pPr>
            <a:r>
              <a:rPr lang="ka-GE" sz="5500" dirty="0">
                <a:latin typeface="+mj-lt"/>
                <a:cs typeface="Arial"/>
              </a:rPr>
              <a:t>გადაუდებელ სიტუაციებზე რეაგირების ცენტრი</a:t>
            </a:r>
            <a:endParaRPr lang="en-US" sz="5500" dirty="0">
              <a:latin typeface="+mj-lt"/>
              <a:cs typeface="Arial"/>
            </a:endParaRPr>
          </a:p>
          <a:p>
            <a:pPr marL="557198" indent="-557198">
              <a:buFont typeface="+mj-lt"/>
              <a:buAutoNum type="arabicPeriod"/>
            </a:pPr>
            <a:r>
              <a:rPr lang="ka-GE" sz="5500" dirty="0">
                <a:latin typeface="+mj-lt"/>
                <a:cs typeface="Arial"/>
              </a:rPr>
              <a:t>საზოგადოებრივი ჯანმრთელობის დაკავშირება საკანონმდებლო უწყებებთან</a:t>
            </a:r>
            <a:endParaRPr lang="en-US" sz="5500" dirty="0">
              <a:latin typeface="+mj-lt"/>
              <a:cs typeface="Arial"/>
            </a:endParaRPr>
          </a:p>
          <a:p>
            <a:pPr marL="557198" indent="-557198">
              <a:buFont typeface="+mj-lt"/>
              <a:buAutoNum type="arabicPeriod"/>
            </a:pPr>
            <a:r>
              <a:rPr lang="ka-GE" sz="5500" dirty="0">
                <a:latin typeface="+mj-lt"/>
                <a:cs typeface="Arial"/>
              </a:rPr>
              <a:t>სამედიცინო ღონისძიებები და პერსონალი</a:t>
            </a:r>
            <a:endParaRPr lang="en-US" sz="6000" dirty="0">
              <a:latin typeface="+mj-lt"/>
            </a:endParaRPr>
          </a:p>
          <a:p>
            <a:endParaRPr lang="en-US" dirty="0">
              <a:latin typeface="+mj-lt"/>
            </a:endParaRPr>
          </a:p>
        </p:txBody>
      </p:sp>
      <p:grpSp>
        <p:nvGrpSpPr>
          <p:cNvPr id="4" name="Group 4"/>
          <p:cNvGrpSpPr>
            <a:grpSpLocks/>
          </p:cNvGrpSpPr>
          <p:nvPr/>
        </p:nvGrpSpPr>
        <p:grpSpPr bwMode="auto">
          <a:xfrm>
            <a:off x="0" y="6165850"/>
            <a:ext cx="9144000" cy="692150"/>
            <a:chOff x="0" y="3884"/>
            <a:chExt cx="5760" cy="436"/>
          </a:xfrm>
        </p:grpSpPr>
        <p:sp>
          <p:nvSpPr>
            <p:cNvPr id="5"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en-US">
                <a:latin typeface="+mj-lt"/>
              </a:endParaRPr>
            </a:p>
          </p:txBody>
        </p:sp>
        <p:sp>
          <p:nvSpPr>
            <p:cNvPr id="6"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chemeClr val="bg1"/>
                  </a:solidFill>
                  <a:latin typeface="+mj-lt"/>
                </a:rPr>
                <a:t>National Center for Disease Control  &amp; Public Health</a:t>
              </a:r>
              <a:endParaRPr lang="ru-RU" altLang="en-US" sz="1400" b="1">
                <a:solidFill>
                  <a:schemeClr val="bg1"/>
                </a:solidFill>
                <a:latin typeface="+mj-lt"/>
              </a:endParaRPr>
            </a:p>
          </p:txBody>
        </p:sp>
        <p:pic>
          <p:nvPicPr>
            <p:cNvPr id="7" name="Picture 103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94" y="4020"/>
              <a:ext cx="9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latin typeface="+mj-lt"/>
                </a:rPr>
                <a:t>www.ncdc.ge</a:t>
              </a:r>
              <a:endParaRPr lang="ru-RU" altLang="en-US">
                <a:solidFill>
                  <a:schemeClr val="bg1"/>
                </a:solidFill>
                <a:latin typeface="+mj-lt"/>
              </a:endParaRPr>
            </a:p>
          </p:txBody>
        </p:sp>
      </p:grpSp>
    </p:spTree>
    <p:extLst>
      <p:ext uri="{BB962C8B-B14F-4D97-AF65-F5344CB8AC3E}">
        <p14:creationId xmlns:p14="http://schemas.microsoft.com/office/powerpoint/2010/main" val="784517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4302</TotalTime>
  <Words>1041</Words>
  <Application>Microsoft Office PowerPoint</Application>
  <PresentationFormat>On-screen Show (4:3)</PresentationFormat>
  <Paragraphs>200</Paragraphs>
  <Slides>19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ＭＳ Ｐゴシック</vt:lpstr>
      <vt:lpstr>SimSun</vt:lpstr>
      <vt:lpstr>SimSun</vt:lpstr>
      <vt:lpstr>Arial</vt:lpstr>
      <vt:lpstr>Calibri</vt:lpstr>
      <vt:lpstr>Sylfaen</vt:lpstr>
      <vt:lpstr>Wingdings</vt:lpstr>
      <vt:lpstr>Office Theme</vt:lpstr>
      <vt:lpstr>საგანგებო სიტუაციებზე მზადყოფნა და რეაგირება  საზოგადოებრივი ჯანმრთელობის მიმართულებით</vt:lpstr>
      <vt:lpstr>გლობალური ჯანმრთელობის საფრთხეები</vt:lpstr>
      <vt:lpstr>PowerPoint Presentation</vt:lpstr>
      <vt:lpstr>ჯანმრთელობის საერთაშორისო წესები (IHR)</vt:lpstr>
      <vt:lpstr>რას მოუწოდებს ჯანმრთელობის საერთაშორისო წესები?</vt:lpstr>
      <vt:lpstr>ჯანმრთელობის საერთაშორისო წესები (IHR)</vt:lpstr>
      <vt:lpstr>PowerPoint Presentation</vt:lpstr>
      <vt:lpstr>გლობალური ჯანმრთელობის უსაფრთხოების ინიციატივა (GHSA)</vt:lpstr>
      <vt:lpstr>GHSA სამოქმედო პაკეტები</vt:lpstr>
      <vt:lpstr>GHSA პილოტური შეფასება</vt:lpstr>
      <vt:lpstr>მარეგულირებელი ნორმები</vt:lpstr>
      <vt:lpstr>გეგმების იერარქია</vt:lpstr>
      <vt:lpstr>საზ. ჯანმრთელობის რისკებზე მზადყოფნისა და რეაგირების სამმართველო</vt:lpstr>
      <vt:lpstr>PowerPoint Presentation</vt:lpstr>
      <vt:lpstr>საზ. ჯანმრთელობის საგანგებო სიტუაციების მართვის ცენტრი (EOC)</vt:lpstr>
      <vt:lpstr>საზ. ჯანმრთელობის საგანგებო სიტუაციების მართვის ცენტრი (EOC) აქტიურდება:</vt:lpstr>
      <vt:lpstr>საგანგებო სიტუაციების მართვის ცენტრის მოდელი რეაგირების ფაზაში</vt:lpstr>
      <vt:lpstr>სამომავლო გეგმები</vt:lpstr>
      <vt:lpstr>გმადლობთ ყურადღებისთვის!</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საგანგებო სიტუაციებზე მზადყოფნა და რეაგირება  საზ. ჯანმრთელობის მიმართულებით</dc:title>
  <dc:creator>Ana Kasradze</dc:creator>
  <cp:lastModifiedBy>Keti Zaridze</cp:lastModifiedBy>
  <cp:revision>52</cp:revision>
  <dcterms:created xsi:type="dcterms:W3CDTF">2016-11-08T10:16:08Z</dcterms:created>
  <dcterms:modified xsi:type="dcterms:W3CDTF">2016-11-25T14:43:21Z</dcterms:modified>
</cp:coreProperties>
</file>